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3" r:id="rId2"/>
    <p:sldId id="286" r:id="rId3"/>
    <p:sldId id="287" r:id="rId4"/>
    <p:sldId id="284" r:id="rId5"/>
    <p:sldId id="290" r:id="rId6"/>
    <p:sldId id="260" r:id="rId7"/>
    <p:sldId id="291" r:id="rId8"/>
    <p:sldId id="293" r:id="rId9"/>
    <p:sldId id="295" r:id="rId10"/>
    <p:sldId id="296" r:id="rId11"/>
    <p:sldId id="292" r:id="rId12"/>
    <p:sldId id="289" r:id="rId13"/>
    <p:sldId id="28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УКП" initials="У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02-14T12:09:14.885" idx="1">
    <p:pos x="10" y="10"/>
    <p:text/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41DB81-4C64-466D-A0C7-211E62D83017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B05AD3F5-C50D-42EC-BFB6-8C60B38EC155}">
      <dgm:prSet phldrT="[Текст]" custT="1"/>
      <dgm:spPr/>
      <dgm:t>
        <a:bodyPr/>
        <a:lstStyle/>
        <a:p>
          <a:pPr algn="l"/>
          <a:r>
            <a:rPr lang="ru-RU" sz="2000" b="1" dirty="0" smtClean="0">
              <a:solidFill>
                <a:srgbClr val="4E3B30"/>
              </a:solidFill>
              <a:latin typeface="Times New Roman" pitchFamily="18" charset="0"/>
            </a:rPr>
            <a:t>Критически оценивать партнера.</a:t>
          </a:r>
          <a:r>
            <a:rPr lang="ru-RU" sz="1100" b="1" dirty="0" smtClean="0">
              <a:solidFill>
                <a:srgbClr val="4E3B30"/>
              </a:solidFill>
              <a:latin typeface="Times New Roman" pitchFamily="18" charset="0"/>
            </a:rPr>
            <a:t/>
          </a:r>
          <a:br>
            <a:rPr lang="ru-RU" sz="1100" b="1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dirty="0"/>
        </a:p>
      </dgm:t>
    </dgm:pt>
    <dgm:pt modelId="{05AC586D-8522-43B2-96D6-60D65997A25A}" type="parTrans" cxnId="{49E5418E-9AF4-4D24-B8A2-1BA3BFF2461C}">
      <dgm:prSet/>
      <dgm:spPr/>
      <dgm:t>
        <a:bodyPr/>
        <a:lstStyle/>
        <a:p>
          <a:endParaRPr lang="ru-RU"/>
        </a:p>
      </dgm:t>
    </dgm:pt>
    <dgm:pt modelId="{8853FF81-A9B2-4B53-9C22-DA3D1024C1D8}" type="sibTrans" cxnId="{49E5418E-9AF4-4D24-B8A2-1BA3BFF2461C}">
      <dgm:prSet/>
      <dgm:spPr/>
      <dgm:t>
        <a:bodyPr/>
        <a:lstStyle/>
        <a:p>
          <a:endParaRPr lang="ru-RU"/>
        </a:p>
      </dgm:t>
    </dgm:pt>
    <dgm:pt modelId="{093B4F23-65FF-49FE-9D19-E8212CD19858}">
      <dgm:prSet phldrT="[Текст]" custT="1"/>
      <dgm:spPr/>
      <dgm:t>
        <a:bodyPr/>
        <a:lstStyle/>
        <a:p>
          <a:pPr algn="l"/>
          <a:r>
            <a:rPr lang="ru-RU" sz="2000" b="1" dirty="0" smtClean="0">
              <a:solidFill>
                <a:srgbClr val="4E3B30"/>
              </a:solidFill>
              <a:latin typeface="Times New Roman" pitchFamily="18" charset="0"/>
            </a:rPr>
            <a:t>Приписывать ему негативное поведение                         и нечестные намерения</a:t>
          </a:r>
          <a:r>
            <a:rPr lang="ru-RU" sz="1100" b="1" dirty="0" smtClean="0">
              <a:solidFill>
                <a:srgbClr val="4E3B30"/>
              </a:solidFill>
              <a:latin typeface="Times New Roman" pitchFamily="18" charset="0"/>
            </a:rPr>
            <a:t>.</a:t>
          </a:r>
          <a:br>
            <a:rPr lang="ru-RU" sz="1100" b="1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dirty="0"/>
        </a:p>
      </dgm:t>
    </dgm:pt>
    <dgm:pt modelId="{A986AAE9-EB7C-4054-B7A3-7239EEA42853}" type="parTrans" cxnId="{D8A56453-9EBE-4245-842D-26D108ADA5F0}">
      <dgm:prSet/>
      <dgm:spPr/>
      <dgm:t>
        <a:bodyPr/>
        <a:lstStyle/>
        <a:p>
          <a:endParaRPr lang="ru-RU"/>
        </a:p>
      </dgm:t>
    </dgm:pt>
    <dgm:pt modelId="{28F8FF9F-4234-4ADB-97FF-60EBC15C18A5}" type="sibTrans" cxnId="{D8A56453-9EBE-4245-842D-26D108ADA5F0}">
      <dgm:prSet/>
      <dgm:spPr/>
      <dgm:t>
        <a:bodyPr/>
        <a:lstStyle/>
        <a:p>
          <a:endParaRPr lang="ru-RU"/>
        </a:p>
      </dgm:t>
    </dgm:pt>
    <dgm:pt modelId="{F6441E3C-04F4-4775-A650-822FB3951B9F}">
      <dgm:prSet phldrT="[Текст]" custT="1"/>
      <dgm:spPr/>
      <dgm:t>
        <a:bodyPr/>
        <a:lstStyle/>
        <a:p>
          <a:pPr algn="l"/>
          <a:r>
            <a:rPr lang="ru-RU" sz="2000" b="1" dirty="0" smtClean="0">
              <a:solidFill>
                <a:srgbClr val="4E3B30"/>
              </a:solidFill>
              <a:latin typeface="Times New Roman" pitchFamily="18" charset="0"/>
            </a:rPr>
            <a:t>Демонстрировать свое превосходство.</a:t>
          </a:r>
          <a:br>
            <a:rPr lang="ru-RU" sz="2000" b="1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2000" dirty="0"/>
        </a:p>
      </dgm:t>
    </dgm:pt>
    <dgm:pt modelId="{1717AB3F-4C88-4189-A46E-AE168418C448}" type="parTrans" cxnId="{0A2EB13F-AA68-4270-BBBB-C2CABF87D8C2}">
      <dgm:prSet/>
      <dgm:spPr/>
      <dgm:t>
        <a:bodyPr/>
        <a:lstStyle/>
        <a:p>
          <a:endParaRPr lang="ru-RU"/>
        </a:p>
      </dgm:t>
    </dgm:pt>
    <dgm:pt modelId="{081C6930-CB1C-468E-A4B3-44430DCA1B7D}" type="sibTrans" cxnId="{0A2EB13F-AA68-4270-BBBB-C2CABF87D8C2}">
      <dgm:prSet/>
      <dgm:spPr/>
      <dgm:t>
        <a:bodyPr/>
        <a:lstStyle/>
        <a:p>
          <a:endParaRPr lang="ru-RU"/>
        </a:p>
      </dgm:t>
    </dgm:pt>
    <dgm:pt modelId="{F31A46FF-2E01-4B47-87BC-30FF062B3941}">
      <dgm:prSet phldrT="[Текст]" custT="1"/>
      <dgm:spPr/>
      <dgm:t>
        <a:bodyPr/>
        <a:lstStyle/>
        <a:p>
          <a:endParaRPr lang="ru-RU" sz="2000" b="1" dirty="0" smtClean="0">
            <a:solidFill>
              <a:srgbClr val="4E3B30"/>
            </a:solidFill>
            <a:latin typeface="Times New Roman" pitchFamily="18" charset="0"/>
          </a:endParaRPr>
        </a:p>
        <a:p>
          <a:r>
            <a:rPr lang="ru-RU" sz="2000" b="1" dirty="0" smtClean="0">
              <a:solidFill>
                <a:srgbClr val="4E3B30"/>
              </a:solidFill>
              <a:latin typeface="Times New Roman" pitchFamily="18" charset="0"/>
            </a:rPr>
            <a:t>Рассматривать всю ситуацию                                          со своей стороны (тянуть одеяло на себя).</a:t>
          </a:r>
          <a:br>
            <a:rPr lang="ru-RU" sz="2000" b="1" dirty="0" smtClean="0">
              <a:solidFill>
                <a:srgbClr val="4E3B30"/>
              </a:solidFill>
              <a:latin typeface="Times New Roman" pitchFamily="18" charset="0"/>
            </a:rPr>
          </a:br>
          <a:r>
            <a:rPr lang="ru-RU" sz="1100" b="1" dirty="0" smtClean="0">
              <a:solidFill>
                <a:srgbClr val="4E3B30"/>
              </a:solidFill>
              <a:latin typeface="Times New Roman" pitchFamily="18" charset="0"/>
            </a:rPr>
            <a:t/>
          </a:r>
          <a:br>
            <a:rPr lang="ru-RU" sz="1100" b="1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dirty="0"/>
        </a:p>
      </dgm:t>
    </dgm:pt>
    <dgm:pt modelId="{CAB11B16-1738-4706-8EE3-C2E7683D0A31}" type="parTrans" cxnId="{90A7D073-27D4-4609-B554-05007D1CF95E}">
      <dgm:prSet/>
      <dgm:spPr/>
      <dgm:t>
        <a:bodyPr/>
        <a:lstStyle/>
        <a:p>
          <a:endParaRPr lang="ru-RU"/>
        </a:p>
      </dgm:t>
    </dgm:pt>
    <dgm:pt modelId="{16DA22BA-75EC-423A-B3D9-FCFC93408DA6}" type="sibTrans" cxnId="{90A7D073-27D4-4609-B554-05007D1CF95E}">
      <dgm:prSet/>
      <dgm:spPr/>
      <dgm:t>
        <a:bodyPr/>
        <a:lstStyle/>
        <a:p>
          <a:endParaRPr lang="ru-RU"/>
        </a:p>
      </dgm:t>
    </dgm:pt>
    <dgm:pt modelId="{C5E224CC-9CBC-4A66-A0D6-AF233FA6A974}">
      <dgm:prSet phldrT="[Текст]" custT="1"/>
      <dgm:spPr/>
      <dgm:t>
        <a:bodyPr/>
        <a:lstStyle/>
        <a:p>
          <a:pPr algn="l"/>
          <a:r>
            <a:rPr lang="ru-RU" sz="2000" b="1" dirty="0" smtClean="0">
              <a:solidFill>
                <a:srgbClr val="4E3B30"/>
              </a:solidFill>
              <a:latin typeface="Times New Roman" pitchFamily="18" charset="0"/>
            </a:rPr>
            <a:t>Игнорировать интересы оппонента.</a:t>
          </a:r>
          <a:r>
            <a:rPr lang="ru-RU" sz="1100" b="1" dirty="0" smtClean="0">
              <a:solidFill>
                <a:srgbClr val="4E3B30"/>
              </a:solidFill>
              <a:latin typeface="Times New Roman" pitchFamily="18" charset="0"/>
            </a:rPr>
            <a:t/>
          </a:r>
          <a:br>
            <a:rPr lang="ru-RU" sz="1100" b="1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dirty="0"/>
        </a:p>
      </dgm:t>
    </dgm:pt>
    <dgm:pt modelId="{15ACC4CD-235A-4DD5-9E2D-F799D77ED94E}" type="parTrans" cxnId="{367A9066-4B18-4C62-9531-36CDB84AAD5A}">
      <dgm:prSet/>
      <dgm:spPr/>
      <dgm:t>
        <a:bodyPr/>
        <a:lstStyle/>
        <a:p>
          <a:endParaRPr lang="ru-RU"/>
        </a:p>
      </dgm:t>
    </dgm:pt>
    <dgm:pt modelId="{363763AD-A1BD-4358-94B2-8ABA1A773083}" type="sibTrans" cxnId="{367A9066-4B18-4C62-9531-36CDB84AAD5A}">
      <dgm:prSet/>
      <dgm:spPr/>
      <dgm:t>
        <a:bodyPr/>
        <a:lstStyle/>
        <a:p>
          <a:endParaRPr lang="ru-RU"/>
        </a:p>
      </dgm:t>
    </dgm:pt>
    <dgm:pt modelId="{0B349893-0D40-4AAC-B31E-55C337D36CDB}" type="pres">
      <dgm:prSet presAssocID="{1941DB81-4C64-466D-A0C7-211E62D83017}" presName="linearFlow" presStyleCnt="0">
        <dgm:presLayoutVars>
          <dgm:dir/>
          <dgm:resizeHandles val="exact"/>
        </dgm:presLayoutVars>
      </dgm:prSet>
      <dgm:spPr/>
    </dgm:pt>
    <dgm:pt modelId="{FEBD3C7D-7977-456C-BC6A-CB6E641D8D14}" type="pres">
      <dgm:prSet presAssocID="{B05AD3F5-C50D-42EC-BFB6-8C60B38EC155}" presName="composite" presStyleCnt="0"/>
      <dgm:spPr/>
    </dgm:pt>
    <dgm:pt modelId="{6E5142A7-8199-48A8-8841-498D65A130B5}" type="pres">
      <dgm:prSet presAssocID="{B05AD3F5-C50D-42EC-BFB6-8C60B38EC155}" presName="imgShp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8FB5FEE-E43D-4AD6-A783-7D2A30B5AB5A}" type="pres">
      <dgm:prSet presAssocID="{B05AD3F5-C50D-42EC-BFB6-8C60B38EC155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9B1BF5-0611-47A0-915F-3B20467BB572}" type="pres">
      <dgm:prSet presAssocID="{8853FF81-A9B2-4B53-9C22-DA3D1024C1D8}" presName="spacing" presStyleCnt="0"/>
      <dgm:spPr/>
    </dgm:pt>
    <dgm:pt modelId="{C0F59046-BA99-44F6-84FC-F3A04CE35FD4}" type="pres">
      <dgm:prSet presAssocID="{093B4F23-65FF-49FE-9D19-E8212CD19858}" presName="composite" presStyleCnt="0"/>
      <dgm:spPr/>
    </dgm:pt>
    <dgm:pt modelId="{D8EA8594-8E68-4C88-844C-0521820750B3}" type="pres">
      <dgm:prSet presAssocID="{093B4F23-65FF-49FE-9D19-E8212CD19858}" presName="imgShp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FBCD713-E9F2-498A-B205-749F0FE14177}" type="pres">
      <dgm:prSet presAssocID="{093B4F23-65FF-49FE-9D19-E8212CD19858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761F47-BE11-4388-B13B-E119B3E6FD5B}" type="pres">
      <dgm:prSet presAssocID="{28F8FF9F-4234-4ADB-97FF-60EBC15C18A5}" presName="spacing" presStyleCnt="0"/>
      <dgm:spPr/>
    </dgm:pt>
    <dgm:pt modelId="{6C3B58DF-9767-44E2-8FF3-293D2D3311F4}" type="pres">
      <dgm:prSet presAssocID="{F6441E3C-04F4-4775-A650-822FB3951B9F}" presName="composite" presStyleCnt="0"/>
      <dgm:spPr/>
    </dgm:pt>
    <dgm:pt modelId="{F9D75CE6-D527-41B1-9C84-2B86FAC966EA}" type="pres">
      <dgm:prSet presAssocID="{F6441E3C-04F4-4775-A650-822FB3951B9F}" presName="imgShp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AF2A6AA-75F4-40AD-B738-56A01253A45D}" type="pres">
      <dgm:prSet presAssocID="{F6441E3C-04F4-4775-A650-822FB3951B9F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C20A0C-4BC0-486D-A768-76AE1AC50EEA}" type="pres">
      <dgm:prSet presAssocID="{081C6930-CB1C-468E-A4B3-44430DCA1B7D}" presName="spacing" presStyleCnt="0"/>
      <dgm:spPr/>
    </dgm:pt>
    <dgm:pt modelId="{FC53F30C-8C0D-4146-AFD0-BE3882ECBB22}" type="pres">
      <dgm:prSet presAssocID="{C5E224CC-9CBC-4A66-A0D6-AF233FA6A974}" presName="composite" presStyleCnt="0"/>
      <dgm:spPr/>
    </dgm:pt>
    <dgm:pt modelId="{1F2DAF44-1F77-4683-B95D-3782B406936B}" type="pres">
      <dgm:prSet presAssocID="{C5E224CC-9CBC-4A66-A0D6-AF233FA6A974}" presName="imgShp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4E22882-6BCA-4E94-A11B-1B35F375ECB4}" type="pres">
      <dgm:prSet presAssocID="{C5E224CC-9CBC-4A66-A0D6-AF233FA6A974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16709-A387-479C-BB1E-07C882270627}" type="pres">
      <dgm:prSet presAssocID="{363763AD-A1BD-4358-94B2-8ABA1A773083}" presName="spacing" presStyleCnt="0"/>
      <dgm:spPr/>
    </dgm:pt>
    <dgm:pt modelId="{DD5A471E-41AA-4562-A850-C1D380728758}" type="pres">
      <dgm:prSet presAssocID="{F31A46FF-2E01-4B47-87BC-30FF062B3941}" presName="composite" presStyleCnt="0"/>
      <dgm:spPr/>
    </dgm:pt>
    <dgm:pt modelId="{270DF05D-D1CF-440C-98D1-6603FD155BD5}" type="pres">
      <dgm:prSet presAssocID="{F31A46FF-2E01-4B47-87BC-30FF062B3941}" presName="imgShp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E26118FD-33B2-4258-B819-476117B02AA6}" type="pres">
      <dgm:prSet presAssocID="{F31A46FF-2E01-4B47-87BC-30FF062B3941}" presName="txShp" presStyleLbl="node1" presStyleIdx="4" presStyleCnt="5" custScaleY="1334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E5418E-9AF4-4D24-B8A2-1BA3BFF2461C}" srcId="{1941DB81-4C64-466D-A0C7-211E62D83017}" destId="{B05AD3F5-C50D-42EC-BFB6-8C60B38EC155}" srcOrd="0" destOrd="0" parTransId="{05AC586D-8522-43B2-96D6-60D65997A25A}" sibTransId="{8853FF81-A9B2-4B53-9C22-DA3D1024C1D8}"/>
    <dgm:cxn modelId="{F2257EEB-CF0E-47BB-8621-80E0A5935F00}" type="presOf" srcId="{B05AD3F5-C50D-42EC-BFB6-8C60B38EC155}" destId="{18FB5FEE-E43D-4AD6-A783-7D2A30B5AB5A}" srcOrd="0" destOrd="0" presId="urn:microsoft.com/office/officeart/2005/8/layout/vList3#1"/>
    <dgm:cxn modelId="{4D87CFC1-12D1-4818-B704-338989CC7482}" type="presOf" srcId="{093B4F23-65FF-49FE-9D19-E8212CD19858}" destId="{8FBCD713-E9F2-498A-B205-749F0FE14177}" srcOrd="0" destOrd="0" presId="urn:microsoft.com/office/officeart/2005/8/layout/vList3#1"/>
    <dgm:cxn modelId="{1BE5B89D-DBCE-44A4-B294-66E6EC45EEC0}" type="presOf" srcId="{F6441E3C-04F4-4775-A650-822FB3951B9F}" destId="{4AF2A6AA-75F4-40AD-B738-56A01253A45D}" srcOrd="0" destOrd="0" presId="urn:microsoft.com/office/officeart/2005/8/layout/vList3#1"/>
    <dgm:cxn modelId="{0E7C99F1-69CE-4604-BA35-1CCE62CA77DE}" type="presOf" srcId="{1941DB81-4C64-466D-A0C7-211E62D83017}" destId="{0B349893-0D40-4AAC-B31E-55C337D36CDB}" srcOrd="0" destOrd="0" presId="urn:microsoft.com/office/officeart/2005/8/layout/vList3#1"/>
    <dgm:cxn modelId="{297025E7-084A-4FA2-8B6E-A37CF58C1E69}" type="presOf" srcId="{F31A46FF-2E01-4B47-87BC-30FF062B3941}" destId="{E26118FD-33B2-4258-B819-476117B02AA6}" srcOrd="0" destOrd="0" presId="urn:microsoft.com/office/officeart/2005/8/layout/vList3#1"/>
    <dgm:cxn modelId="{D8A56453-9EBE-4245-842D-26D108ADA5F0}" srcId="{1941DB81-4C64-466D-A0C7-211E62D83017}" destId="{093B4F23-65FF-49FE-9D19-E8212CD19858}" srcOrd="1" destOrd="0" parTransId="{A986AAE9-EB7C-4054-B7A3-7239EEA42853}" sibTransId="{28F8FF9F-4234-4ADB-97FF-60EBC15C18A5}"/>
    <dgm:cxn modelId="{0A2EB13F-AA68-4270-BBBB-C2CABF87D8C2}" srcId="{1941DB81-4C64-466D-A0C7-211E62D83017}" destId="{F6441E3C-04F4-4775-A650-822FB3951B9F}" srcOrd="2" destOrd="0" parTransId="{1717AB3F-4C88-4189-A46E-AE168418C448}" sibTransId="{081C6930-CB1C-468E-A4B3-44430DCA1B7D}"/>
    <dgm:cxn modelId="{B320D755-E34F-4D60-9D38-3D1483CF7527}" type="presOf" srcId="{C5E224CC-9CBC-4A66-A0D6-AF233FA6A974}" destId="{74E22882-6BCA-4E94-A11B-1B35F375ECB4}" srcOrd="0" destOrd="0" presId="urn:microsoft.com/office/officeart/2005/8/layout/vList3#1"/>
    <dgm:cxn modelId="{90A7D073-27D4-4609-B554-05007D1CF95E}" srcId="{1941DB81-4C64-466D-A0C7-211E62D83017}" destId="{F31A46FF-2E01-4B47-87BC-30FF062B3941}" srcOrd="4" destOrd="0" parTransId="{CAB11B16-1738-4706-8EE3-C2E7683D0A31}" sibTransId="{16DA22BA-75EC-423A-B3D9-FCFC93408DA6}"/>
    <dgm:cxn modelId="{367A9066-4B18-4C62-9531-36CDB84AAD5A}" srcId="{1941DB81-4C64-466D-A0C7-211E62D83017}" destId="{C5E224CC-9CBC-4A66-A0D6-AF233FA6A974}" srcOrd="3" destOrd="0" parTransId="{15ACC4CD-235A-4DD5-9E2D-F799D77ED94E}" sibTransId="{363763AD-A1BD-4358-94B2-8ABA1A773083}"/>
    <dgm:cxn modelId="{3394D862-485E-4139-A43C-FE917E9B85F2}" type="presParOf" srcId="{0B349893-0D40-4AAC-B31E-55C337D36CDB}" destId="{FEBD3C7D-7977-456C-BC6A-CB6E641D8D14}" srcOrd="0" destOrd="0" presId="urn:microsoft.com/office/officeart/2005/8/layout/vList3#1"/>
    <dgm:cxn modelId="{37498EC1-38BE-49B8-A451-CE0250E00AC6}" type="presParOf" srcId="{FEBD3C7D-7977-456C-BC6A-CB6E641D8D14}" destId="{6E5142A7-8199-48A8-8841-498D65A130B5}" srcOrd="0" destOrd="0" presId="urn:microsoft.com/office/officeart/2005/8/layout/vList3#1"/>
    <dgm:cxn modelId="{ECD9E6B3-2AB3-4D1F-8BF7-803A06EA85E6}" type="presParOf" srcId="{FEBD3C7D-7977-456C-BC6A-CB6E641D8D14}" destId="{18FB5FEE-E43D-4AD6-A783-7D2A30B5AB5A}" srcOrd="1" destOrd="0" presId="urn:microsoft.com/office/officeart/2005/8/layout/vList3#1"/>
    <dgm:cxn modelId="{7201B905-F95E-4F6A-9DA1-453B14A00762}" type="presParOf" srcId="{0B349893-0D40-4AAC-B31E-55C337D36CDB}" destId="{3D9B1BF5-0611-47A0-915F-3B20467BB572}" srcOrd="1" destOrd="0" presId="urn:microsoft.com/office/officeart/2005/8/layout/vList3#1"/>
    <dgm:cxn modelId="{29DA253F-6A3B-4099-8EE8-FF06858A9FB3}" type="presParOf" srcId="{0B349893-0D40-4AAC-B31E-55C337D36CDB}" destId="{C0F59046-BA99-44F6-84FC-F3A04CE35FD4}" srcOrd="2" destOrd="0" presId="urn:microsoft.com/office/officeart/2005/8/layout/vList3#1"/>
    <dgm:cxn modelId="{7FE148F7-DEB6-4A89-A2AC-03D7F6C7B792}" type="presParOf" srcId="{C0F59046-BA99-44F6-84FC-F3A04CE35FD4}" destId="{D8EA8594-8E68-4C88-844C-0521820750B3}" srcOrd="0" destOrd="0" presId="urn:microsoft.com/office/officeart/2005/8/layout/vList3#1"/>
    <dgm:cxn modelId="{90EDDA94-D8B2-4971-9D46-C0F38964CF40}" type="presParOf" srcId="{C0F59046-BA99-44F6-84FC-F3A04CE35FD4}" destId="{8FBCD713-E9F2-498A-B205-749F0FE14177}" srcOrd="1" destOrd="0" presId="urn:microsoft.com/office/officeart/2005/8/layout/vList3#1"/>
    <dgm:cxn modelId="{990568CB-686A-4D7D-8A4D-56AD7144D14C}" type="presParOf" srcId="{0B349893-0D40-4AAC-B31E-55C337D36CDB}" destId="{4E761F47-BE11-4388-B13B-E119B3E6FD5B}" srcOrd="3" destOrd="0" presId="urn:microsoft.com/office/officeart/2005/8/layout/vList3#1"/>
    <dgm:cxn modelId="{AA58D136-4F4F-4B23-890A-8433A8EFEC6A}" type="presParOf" srcId="{0B349893-0D40-4AAC-B31E-55C337D36CDB}" destId="{6C3B58DF-9767-44E2-8FF3-293D2D3311F4}" srcOrd="4" destOrd="0" presId="urn:microsoft.com/office/officeart/2005/8/layout/vList3#1"/>
    <dgm:cxn modelId="{715ABB6E-6213-4131-ADA6-AFB557EC15D4}" type="presParOf" srcId="{6C3B58DF-9767-44E2-8FF3-293D2D3311F4}" destId="{F9D75CE6-D527-41B1-9C84-2B86FAC966EA}" srcOrd="0" destOrd="0" presId="urn:microsoft.com/office/officeart/2005/8/layout/vList3#1"/>
    <dgm:cxn modelId="{396C29BA-93A8-40F3-A62D-784F5F9E1F4E}" type="presParOf" srcId="{6C3B58DF-9767-44E2-8FF3-293D2D3311F4}" destId="{4AF2A6AA-75F4-40AD-B738-56A01253A45D}" srcOrd="1" destOrd="0" presId="urn:microsoft.com/office/officeart/2005/8/layout/vList3#1"/>
    <dgm:cxn modelId="{B8C6B4C6-6D73-4B1E-A39B-D84A2974E7F6}" type="presParOf" srcId="{0B349893-0D40-4AAC-B31E-55C337D36CDB}" destId="{A5C20A0C-4BC0-486D-A768-76AE1AC50EEA}" srcOrd="5" destOrd="0" presId="urn:microsoft.com/office/officeart/2005/8/layout/vList3#1"/>
    <dgm:cxn modelId="{B9379E12-DB86-43BF-AE13-0A15DE71EA49}" type="presParOf" srcId="{0B349893-0D40-4AAC-B31E-55C337D36CDB}" destId="{FC53F30C-8C0D-4146-AFD0-BE3882ECBB22}" srcOrd="6" destOrd="0" presId="urn:microsoft.com/office/officeart/2005/8/layout/vList3#1"/>
    <dgm:cxn modelId="{E1804B3B-ED15-4367-AAAE-76BFF4D80B30}" type="presParOf" srcId="{FC53F30C-8C0D-4146-AFD0-BE3882ECBB22}" destId="{1F2DAF44-1F77-4683-B95D-3782B406936B}" srcOrd="0" destOrd="0" presId="urn:microsoft.com/office/officeart/2005/8/layout/vList3#1"/>
    <dgm:cxn modelId="{0792E5E8-5F17-4585-A6E2-442116B5C741}" type="presParOf" srcId="{FC53F30C-8C0D-4146-AFD0-BE3882ECBB22}" destId="{74E22882-6BCA-4E94-A11B-1B35F375ECB4}" srcOrd="1" destOrd="0" presId="urn:microsoft.com/office/officeart/2005/8/layout/vList3#1"/>
    <dgm:cxn modelId="{93324EFE-6D05-48FF-B1F2-2FD56DDF94A2}" type="presParOf" srcId="{0B349893-0D40-4AAC-B31E-55C337D36CDB}" destId="{39B16709-A387-479C-BB1E-07C882270627}" srcOrd="7" destOrd="0" presId="urn:microsoft.com/office/officeart/2005/8/layout/vList3#1"/>
    <dgm:cxn modelId="{6C7FE265-57E7-4271-A580-A22C34D050E3}" type="presParOf" srcId="{0B349893-0D40-4AAC-B31E-55C337D36CDB}" destId="{DD5A471E-41AA-4562-A850-C1D380728758}" srcOrd="8" destOrd="0" presId="urn:microsoft.com/office/officeart/2005/8/layout/vList3#1"/>
    <dgm:cxn modelId="{EB4C72A2-EE1A-4E98-8A90-FC2184CD1908}" type="presParOf" srcId="{DD5A471E-41AA-4562-A850-C1D380728758}" destId="{270DF05D-D1CF-440C-98D1-6603FD155BD5}" srcOrd="0" destOrd="0" presId="urn:microsoft.com/office/officeart/2005/8/layout/vList3#1"/>
    <dgm:cxn modelId="{8D5BF9D9-E5F8-47FA-B4F9-6056F4CAD630}" type="presParOf" srcId="{DD5A471E-41AA-4562-A850-C1D380728758}" destId="{E26118FD-33B2-4258-B819-476117B02AA6}" srcOrd="1" destOrd="0" presId="urn:microsoft.com/office/officeart/2005/8/layout/vList3#1"/>
  </dgm:cxnLst>
  <dgm:bg>
    <a:solidFill>
      <a:schemeClr val="accent2"/>
    </a:solidFill>
  </dgm:bg>
  <dgm:whole>
    <a:ln>
      <a:solidFill>
        <a:schemeClr val="accent2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41DB81-4C64-466D-A0C7-211E62D83017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B05AD3F5-C50D-42EC-BFB6-8C60B38EC155}">
      <dgm:prSet phldrT="[Текст]" custT="1"/>
      <dgm:spPr/>
      <dgm:t>
        <a:bodyPr/>
        <a:lstStyle/>
        <a:p>
          <a:pPr algn="l"/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Уменьшать и принижать заслуги собеседника и его вклад.</a:t>
          </a:r>
          <a:r>
            <a:rPr lang="ru-RU" sz="2000" b="1" dirty="0" smtClean="0">
              <a:solidFill>
                <a:srgbClr val="4E3B30"/>
              </a:solidFill>
              <a:latin typeface="Times New Roman" pitchFamily="18" charset="0"/>
            </a:rPr>
            <a:t/>
          </a:r>
          <a:br>
            <a:rPr lang="ru-RU" sz="2000" b="1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dirty="0"/>
        </a:p>
      </dgm:t>
    </dgm:pt>
    <dgm:pt modelId="{05AC586D-8522-43B2-96D6-60D65997A25A}" type="parTrans" cxnId="{49E5418E-9AF4-4D24-B8A2-1BA3BFF2461C}">
      <dgm:prSet/>
      <dgm:spPr/>
      <dgm:t>
        <a:bodyPr/>
        <a:lstStyle/>
        <a:p>
          <a:endParaRPr lang="ru-RU"/>
        </a:p>
      </dgm:t>
    </dgm:pt>
    <dgm:pt modelId="{8853FF81-A9B2-4B53-9C22-DA3D1024C1D8}" type="sibTrans" cxnId="{49E5418E-9AF4-4D24-B8A2-1BA3BFF2461C}">
      <dgm:prSet/>
      <dgm:spPr/>
      <dgm:t>
        <a:bodyPr/>
        <a:lstStyle/>
        <a:p>
          <a:endParaRPr lang="ru-RU"/>
        </a:p>
      </dgm:t>
    </dgm:pt>
    <dgm:pt modelId="{093B4F23-65FF-49FE-9D19-E8212CD19858}">
      <dgm:prSet phldrT="[Текст]" custT="1"/>
      <dgm:spPr/>
      <dgm:t>
        <a:bodyPr/>
        <a:lstStyle/>
        <a:p>
          <a:pPr algn="l"/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Преувеличивать свои заслуги.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</a:rPr>
            <a:t/>
          </a:r>
          <a:br>
            <a:rPr lang="ru-RU" sz="2000" b="1" dirty="0" smtClean="0">
              <a:solidFill>
                <a:schemeClr val="tx1"/>
              </a:solidFill>
              <a:latin typeface="Times New Roman" pitchFamily="18" charset="0"/>
            </a:rPr>
          </a:br>
          <a:endParaRPr lang="ru-RU" sz="1100" dirty="0"/>
        </a:p>
      </dgm:t>
    </dgm:pt>
    <dgm:pt modelId="{A986AAE9-EB7C-4054-B7A3-7239EEA42853}" type="parTrans" cxnId="{D8A56453-9EBE-4245-842D-26D108ADA5F0}">
      <dgm:prSet/>
      <dgm:spPr/>
      <dgm:t>
        <a:bodyPr/>
        <a:lstStyle/>
        <a:p>
          <a:endParaRPr lang="ru-RU"/>
        </a:p>
      </dgm:t>
    </dgm:pt>
    <dgm:pt modelId="{28F8FF9F-4234-4ADB-97FF-60EBC15C18A5}" type="sibTrans" cxnId="{D8A56453-9EBE-4245-842D-26D108ADA5F0}">
      <dgm:prSet/>
      <dgm:spPr/>
      <dgm:t>
        <a:bodyPr/>
        <a:lstStyle/>
        <a:p>
          <a:endParaRPr lang="ru-RU"/>
        </a:p>
      </dgm:t>
    </dgm:pt>
    <dgm:pt modelId="{F6441E3C-04F4-4775-A650-822FB3951B9F}">
      <dgm:prSet phldrT="[Текст]" custT="1"/>
      <dgm:spPr/>
      <dgm:t>
        <a:bodyPr/>
        <a:lstStyle/>
        <a:p>
          <a:pPr algn="l"/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Нервничать, кричать, оскорблять.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</a:rPr>
            <a:t/>
          </a:r>
          <a:br>
            <a:rPr lang="ru-RU" sz="2000" b="1" dirty="0" smtClean="0">
              <a:solidFill>
                <a:schemeClr val="tx1"/>
              </a:solidFill>
              <a:latin typeface="Times New Roman" pitchFamily="18" charset="0"/>
            </a:rPr>
          </a:br>
          <a:endParaRPr lang="ru-RU" sz="2000" dirty="0"/>
        </a:p>
      </dgm:t>
    </dgm:pt>
    <dgm:pt modelId="{1717AB3F-4C88-4189-A46E-AE168418C448}" type="parTrans" cxnId="{0A2EB13F-AA68-4270-BBBB-C2CABF87D8C2}">
      <dgm:prSet/>
      <dgm:spPr/>
      <dgm:t>
        <a:bodyPr/>
        <a:lstStyle/>
        <a:p>
          <a:endParaRPr lang="ru-RU"/>
        </a:p>
      </dgm:t>
    </dgm:pt>
    <dgm:pt modelId="{081C6930-CB1C-468E-A4B3-44430DCA1B7D}" type="sibTrans" cxnId="{0A2EB13F-AA68-4270-BBBB-C2CABF87D8C2}">
      <dgm:prSet/>
      <dgm:spPr/>
      <dgm:t>
        <a:bodyPr/>
        <a:lstStyle/>
        <a:p>
          <a:endParaRPr lang="ru-RU"/>
        </a:p>
      </dgm:t>
    </dgm:pt>
    <dgm:pt modelId="{F31A46FF-2E01-4B47-87BC-30FF062B3941}">
      <dgm:prSet phldrT="[Текст]" custT="1"/>
      <dgm:spPr/>
      <dgm:t>
        <a:bodyPr/>
        <a:lstStyle/>
        <a:p>
          <a:endParaRPr lang="ru-RU" sz="2000" b="1" dirty="0" smtClean="0">
            <a:solidFill>
              <a:srgbClr val="4E3B30"/>
            </a:solidFill>
            <a:latin typeface="Times New Roman" pitchFamily="18" charset="0"/>
          </a:endParaRPr>
        </a:p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Демонстрировать недовольство партнером и обиду на него.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</a:rPr>
            <a:t/>
          </a:r>
          <a:br>
            <a:rPr lang="ru-RU" sz="2000" b="1" dirty="0" smtClean="0">
              <a:solidFill>
                <a:schemeClr val="tx1"/>
              </a:solidFill>
              <a:latin typeface="Times New Roman" pitchFamily="18" charset="0"/>
            </a:rPr>
          </a:br>
          <a:r>
            <a:rPr lang="ru-RU" sz="2000" b="1" dirty="0" smtClean="0">
              <a:solidFill>
                <a:srgbClr val="4E3B30"/>
              </a:solidFill>
              <a:latin typeface="Times New Roman" pitchFamily="18" charset="0"/>
            </a:rPr>
            <a:t/>
          </a:r>
          <a:br>
            <a:rPr lang="ru-RU" sz="2000" b="1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dirty="0"/>
        </a:p>
      </dgm:t>
    </dgm:pt>
    <dgm:pt modelId="{CAB11B16-1738-4706-8EE3-C2E7683D0A31}" type="parTrans" cxnId="{90A7D073-27D4-4609-B554-05007D1CF95E}">
      <dgm:prSet/>
      <dgm:spPr/>
      <dgm:t>
        <a:bodyPr/>
        <a:lstStyle/>
        <a:p>
          <a:endParaRPr lang="ru-RU"/>
        </a:p>
      </dgm:t>
    </dgm:pt>
    <dgm:pt modelId="{16DA22BA-75EC-423A-B3D9-FCFC93408DA6}" type="sibTrans" cxnId="{90A7D073-27D4-4609-B554-05007D1CF95E}">
      <dgm:prSet/>
      <dgm:spPr/>
      <dgm:t>
        <a:bodyPr/>
        <a:lstStyle/>
        <a:p>
          <a:endParaRPr lang="ru-RU"/>
        </a:p>
      </dgm:t>
    </dgm:pt>
    <dgm:pt modelId="{C5E224CC-9CBC-4A66-A0D6-AF233FA6A974}">
      <dgm:prSet phldrT="[Текст]" custT="1"/>
      <dgm:spPr/>
      <dgm:t>
        <a:bodyPr/>
        <a:lstStyle/>
        <a:p>
          <a:pPr algn="l"/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Напоминать об ошибках и промахах собеседника.</a:t>
          </a:r>
          <a:endParaRPr lang="ru-RU" sz="1100" dirty="0"/>
        </a:p>
      </dgm:t>
    </dgm:pt>
    <dgm:pt modelId="{15ACC4CD-235A-4DD5-9E2D-F799D77ED94E}" type="parTrans" cxnId="{367A9066-4B18-4C62-9531-36CDB84AAD5A}">
      <dgm:prSet/>
      <dgm:spPr/>
      <dgm:t>
        <a:bodyPr/>
        <a:lstStyle/>
        <a:p>
          <a:endParaRPr lang="ru-RU"/>
        </a:p>
      </dgm:t>
    </dgm:pt>
    <dgm:pt modelId="{363763AD-A1BD-4358-94B2-8ABA1A773083}" type="sibTrans" cxnId="{367A9066-4B18-4C62-9531-36CDB84AAD5A}">
      <dgm:prSet/>
      <dgm:spPr/>
      <dgm:t>
        <a:bodyPr/>
        <a:lstStyle/>
        <a:p>
          <a:endParaRPr lang="ru-RU"/>
        </a:p>
      </dgm:t>
    </dgm:pt>
    <dgm:pt modelId="{0B349893-0D40-4AAC-B31E-55C337D36CDB}" type="pres">
      <dgm:prSet presAssocID="{1941DB81-4C64-466D-A0C7-211E62D83017}" presName="linearFlow" presStyleCnt="0">
        <dgm:presLayoutVars>
          <dgm:dir/>
          <dgm:resizeHandles val="exact"/>
        </dgm:presLayoutVars>
      </dgm:prSet>
      <dgm:spPr/>
    </dgm:pt>
    <dgm:pt modelId="{FEBD3C7D-7977-456C-BC6A-CB6E641D8D14}" type="pres">
      <dgm:prSet presAssocID="{B05AD3F5-C50D-42EC-BFB6-8C60B38EC155}" presName="composite" presStyleCnt="0"/>
      <dgm:spPr/>
    </dgm:pt>
    <dgm:pt modelId="{6E5142A7-8199-48A8-8841-498D65A130B5}" type="pres">
      <dgm:prSet presAssocID="{B05AD3F5-C50D-42EC-BFB6-8C60B38EC155}" presName="imgShp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8FB5FEE-E43D-4AD6-A783-7D2A30B5AB5A}" type="pres">
      <dgm:prSet presAssocID="{B05AD3F5-C50D-42EC-BFB6-8C60B38EC155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9B1BF5-0611-47A0-915F-3B20467BB572}" type="pres">
      <dgm:prSet presAssocID="{8853FF81-A9B2-4B53-9C22-DA3D1024C1D8}" presName="spacing" presStyleCnt="0"/>
      <dgm:spPr/>
    </dgm:pt>
    <dgm:pt modelId="{C0F59046-BA99-44F6-84FC-F3A04CE35FD4}" type="pres">
      <dgm:prSet presAssocID="{093B4F23-65FF-49FE-9D19-E8212CD19858}" presName="composite" presStyleCnt="0"/>
      <dgm:spPr/>
    </dgm:pt>
    <dgm:pt modelId="{D8EA8594-8E68-4C88-844C-0521820750B3}" type="pres">
      <dgm:prSet presAssocID="{093B4F23-65FF-49FE-9D19-E8212CD19858}" presName="imgShp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FBCD713-E9F2-498A-B205-749F0FE14177}" type="pres">
      <dgm:prSet presAssocID="{093B4F23-65FF-49FE-9D19-E8212CD19858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761F47-BE11-4388-B13B-E119B3E6FD5B}" type="pres">
      <dgm:prSet presAssocID="{28F8FF9F-4234-4ADB-97FF-60EBC15C18A5}" presName="spacing" presStyleCnt="0"/>
      <dgm:spPr/>
    </dgm:pt>
    <dgm:pt modelId="{6C3B58DF-9767-44E2-8FF3-293D2D3311F4}" type="pres">
      <dgm:prSet presAssocID="{F6441E3C-04F4-4775-A650-822FB3951B9F}" presName="composite" presStyleCnt="0"/>
      <dgm:spPr/>
    </dgm:pt>
    <dgm:pt modelId="{F9D75CE6-D527-41B1-9C84-2B86FAC966EA}" type="pres">
      <dgm:prSet presAssocID="{F6441E3C-04F4-4775-A650-822FB3951B9F}" presName="imgShp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AF2A6AA-75F4-40AD-B738-56A01253A45D}" type="pres">
      <dgm:prSet presAssocID="{F6441E3C-04F4-4775-A650-822FB3951B9F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C20A0C-4BC0-486D-A768-76AE1AC50EEA}" type="pres">
      <dgm:prSet presAssocID="{081C6930-CB1C-468E-A4B3-44430DCA1B7D}" presName="spacing" presStyleCnt="0"/>
      <dgm:spPr/>
    </dgm:pt>
    <dgm:pt modelId="{FC53F30C-8C0D-4146-AFD0-BE3882ECBB22}" type="pres">
      <dgm:prSet presAssocID="{C5E224CC-9CBC-4A66-A0D6-AF233FA6A974}" presName="composite" presStyleCnt="0"/>
      <dgm:spPr/>
    </dgm:pt>
    <dgm:pt modelId="{1F2DAF44-1F77-4683-B95D-3782B406936B}" type="pres">
      <dgm:prSet presAssocID="{C5E224CC-9CBC-4A66-A0D6-AF233FA6A974}" presName="imgShp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4E22882-6BCA-4E94-A11B-1B35F375ECB4}" type="pres">
      <dgm:prSet presAssocID="{C5E224CC-9CBC-4A66-A0D6-AF233FA6A974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16709-A387-479C-BB1E-07C882270627}" type="pres">
      <dgm:prSet presAssocID="{363763AD-A1BD-4358-94B2-8ABA1A773083}" presName="spacing" presStyleCnt="0"/>
      <dgm:spPr/>
    </dgm:pt>
    <dgm:pt modelId="{DD5A471E-41AA-4562-A850-C1D380728758}" type="pres">
      <dgm:prSet presAssocID="{F31A46FF-2E01-4B47-87BC-30FF062B3941}" presName="composite" presStyleCnt="0"/>
      <dgm:spPr/>
    </dgm:pt>
    <dgm:pt modelId="{270DF05D-D1CF-440C-98D1-6603FD155BD5}" type="pres">
      <dgm:prSet presAssocID="{F31A46FF-2E01-4B47-87BC-30FF062B3941}" presName="imgShp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E26118FD-33B2-4258-B819-476117B02AA6}" type="pres">
      <dgm:prSet presAssocID="{F31A46FF-2E01-4B47-87BC-30FF062B3941}" presName="txShp" presStyleLbl="node1" presStyleIdx="4" presStyleCnt="5" custAng="0" custScaleY="947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E5418E-9AF4-4D24-B8A2-1BA3BFF2461C}" srcId="{1941DB81-4C64-466D-A0C7-211E62D83017}" destId="{B05AD3F5-C50D-42EC-BFB6-8C60B38EC155}" srcOrd="0" destOrd="0" parTransId="{05AC586D-8522-43B2-96D6-60D65997A25A}" sibTransId="{8853FF81-A9B2-4B53-9C22-DA3D1024C1D8}"/>
    <dgm:cxn modelId="{C2454707-24FD-4FFA-B13E-4020D87ABCBE}" type="presOf" srcId="{F31A46FF-2E01-4B47-87BC-30FF062B3941}" destId="{E26118FD-33B2-4258-B819-476117B02AA6}" srcOrd="0" destOrd="0" presId="urn:microsoft.com/office/officeart/2005/8/layout/vList3#1"/>
    <dgm:cxn modelId="{D095B5EE-3809-40F2-AE49-42044858140A}" type="presOf" srcId="{F6441E3C-04F4-4775-A650-822FB3951B9F}" destId="{4AF2A6AA-75F4-40AD-B738-56A01253A45D}" srcOrd="0" destOrd="0" presId="urn:microsoft.com/office/officeart/2005/8/layout/vList3#1"/>
    <dgm:cxn modelId="{2E873980-7354-4729-B0FC-B110DD37A32A}" type="presOf" srcId="{093B4F23-65FF-49FE-9D19-E8212CD19858}" destId="{8FBCD713-E9F2-498A-B205-749F0FE14177}" srcOrd="0" destOrd="0" presId="urn:microsoft.com/office/officeart/2005/8/layout/vList3#1"/>
    <dgm:cxn modelId="{D8A56453-9EBE-4245-842D-26D108ADA5F0}" srcId="{1941DB81-4C64-466D-A0C7-211E62D83017}" destId="{093B4F23-65FF-49FE-9D19-E8212CD19858}" srcOrd="1" destOrd="0" parTransId="{A986AAE9-EB7C-4054-B7A3-7239EEA42853}" sibTransId="{28F8FF9F-4234-4ADB-97FF-60EBC15C18A5}"/>
    <dgm:cxn modelId="{8ED72CD5-8B2D-4FC9-A791-E3866B8C3E67}" type="presOf" srcId="{B05AD3F5-C50D-42EC-BFB6-8C60B38EC155}" destId="{18FB5FEE-E43D-4AD6-A783-7D2A30B5AB5A}" srcOrd="0" destOrd="0" presId="urn:microsoft.com/office/officeart/2005/8/layout/vList3#1"/>
    <dgm:cxn modelId="{0A2EB13F-AA68-4270-BBBB-C2CABF87D8C2}" srcId="{1941DB81-4C64-466D-A0C7-211E62D83017}" destId="{F6441E3C-04F4-4775-A650-822FB3951B9F}" srcOrd="2" destOrd="0" parTransId="{1717AB3F-4C88-4189-A46E-AE168418C448}" sibTransId="{081C6930-CB1C-468E-A4B3-44430DCA1B7D}"/>
    <dgm:cxn modelId="{EDA98CC3-1451-4DF2-BE69-6B4C4B7FA77F}" type="presOf" srcId="{1941DB81-4C64-466D-A0C7-211E62D83017}" destId="{0B349893-0D40-4AAC-B31E-55C337D36CDB}" srcOrd="0" destOrd="0" presId="urn:microsoft.com/office/officeart/2005/8/layout/vList3#1"/>
    <dgm:cxn modelId="{90A7D073-27D4-4609-B554-05007D1CF95E}" srcId="{1941DB81-4C64-466D-A0C7-211E62D83017}" destId="{F31A46FF-2E01-4B47-87BC-30FF062B3941}" srcOrd="4" destOrd="0" parTransId="{CAB11B16-1738-4706-8EE3-C2E7683D0A31}" sibTransId="{16DA22BA-75EC-423A-B3D9-FCFC93408DA6}"/>
    <dgm:cxn modelId="{AA99EFBD-2F22-4A50-AB2C-40DCB2BA1E69}" type="presOf" srcId="{C5E224CC-9CBC-4A66-A0D6-AF233FA6A974}" destId="{74E22882-6BCA-4E94-A11B-1B35F375ECB4}" srcOrd="0" destOrd="0" presId="urn:microsoft.com/office/officeart/2005/8/layout/vList3#1"/>
    <dgm:cxn modelId="{367A9066-4B18-4C62-9531-36CDB84AAD5A}" srcId="{1941DB81-4C64-466D-A0C7-211E62D83017}" destId="{C5E224CC-9CBC-4A66-A0D6-AF233FA6A974}" srcOrd="3" destOrd="0" parTransId="{15ACC4CD-235A-4DD5-9E2D-F799D77ED94E}" sibTransId="{363763AD-A1BD-4358-94B2-8ABA1A773083}"/>
    <dgm:cxn modelId="{33906513-E70E-44AB-8464-CD131889AA7C}" type="presParOf" srcId="{0B349893-0D40-4AAC-B31E-55C337D36CDB}" destId="{FEBD3C7D-7977-456C-BC6A-CB6E641D8D14}" srcOrd="0" destOrd="0" presId="urn:microsoft.com/office/officeart/2005/8/layout/vList3#1"/>
    <dgm:cxn modelId="{6ECA908C-179A-4BF4-9D3F-0E3ADE152F7C}" type="presParOf" srcId="{FEBD3C7D-7977-456C-BC6A-CB6E641D8D14}" destId="{6E5142A7-8199-48A8-8841-498D65A130B5}" srcOrd="0" destOrd="0" presId="urn:microsoft.com/office/officeart/2005/8/layout/vList3#1"/>
    <dgm:cxn modelId="{47C71B71-0468-454E-81F3-336D9BDEA583}" type="presParOf" srcId="{FEBD3C7D-7977-456C-BC6A-CB6E641D8D14}" destId="{18FB5FEE-E43D-4AD6-A783-7D2A30B5AB5A}" srcOrd="1" destOrd="0" presId="urn:microsoft.com/office/officeart/2005/8/layout/vList3#1"/>
    <dgm:cxn modelId="{00582004-FAD5-4E43-B5FE-48C57EE191EA}" type="presParOf" srcId="{0B349893-0D40-4AAC-B31E-55C337D36CDB}" destId="{3D9B1BF5-0611-47A0-915F-3B20467BB572}" srcOrd="1" destOrd="0" presId="urn:microsoft.com/office/officeart/2005/8/layout/vList3#1"/>
    <dgm:cxn modelId="{53CC4E2E-BAAD-4225-8446-54F18CF67421}" type="presParOf" srcId="{0B349893-0D40-4AAC-B31E-55C337D36CDB}" destId="{C0F59046-BA99-44F6-84FC-F3A04CE35FD4}" srcOrd="2" destOrd="0" presId="urn:microsoft.com/office/officeart/2005/8/layout/vList3#1"/>
    <dgm:cxn modelId="{D1891147-65FB-4058-B0BE-27EA334D1201}" type="presParOf" srcId="{C0F59046-BA99-44F6-84FC-F3A04CE35FD4}" destId="{D8EA8594-8E68-4C88-844C-0521820750B3}" srcOrd="0" destOrd="0" presId="urn:microsoft.com/office/officeart/2005/8/layout/vList3#1"/>
    <dgm:cxn modelId="{E79328BC-7819-4639-AEA7-95349589E07A}" type="presParOf" srcId="{C0F59046-BA99-44F6-84FC-F3A04CE35FD4}" destId="{8FBCD713-E9F2-498A-B205-749F0FE14177}" srcOrd="1" destOrd="0" presId="urn:microsoft.com/office/officeart/2005/8/layout/vList3#1"/>
    <dgm:cxn modelId="{D5396430-2D93-45BA-94B0-190F279F6222}" type="presParOf" srcId="{0B349893-0D40-4AAC-B31E-55C337D36CDB}" destId="{4E761F47-BE11-4388-B13B-E119B3E6FD5B}" srcOrd="3" destOrd="0" presId="urn:microsoft.com/office/officeart/2005/8/layout/vList3#1"/>
    <dgm:cxn modelId="{55B3B77D-C98A-4C55-9224-4729737D3210}" type="presParOf" srcId="{0B349893-0D40-4AAC-B31E-55C337D36CDB}" destId="{6C3B58DF-9767-44E2-8FF3-293D2D3311F4}" srcOrd="4" destOrd="0" presId="urn:microsoft.com/office/officeart/2005/8/layout/vList3#1"/>
    <dgm:cxn modelId="{C246A869-9C51-489A-A005-5782DDC688B7}" type="presParOf" srcId="{6C3B58DF-9767-44E2-8FF3-293D2D3311F4}" destId="{F9D75CE6-D527-41B1-9C84-2B86FAC966EA}" srcOrd="0" destOrd="0" presId="urn:microsoft.com/office/officeart/2005/8/layout/vList3#1"/>
    <dgm:cxn modelId="{230BE477-D92B-468D-8532-4B0CECCA984E}" type="presParOf" srcId="{6C3B58DF-9767-44E2-8FF3-293D2D3311F4}" destId="{4AF2A6AA-75F4-40AD-B738-56A01253A45D}" srcOrd="1" destOrd="0" presId="urn:microsoft.com/office/officeart/2005/8/layout/vList3#1"/>
    <dgm:cxn modelId="{A1E23706-ADEC-4A10-8709-E1BBA48C3AC8}" type="presParOf" srcId="{0B349893-0D40-4AAC-B31E-55C337D36CDB}" destId="{A5C20A0C-4BC0-486D-A768-76AE1AC50EEA}" srcOrd="5" destOrd="0" presId="urn:microsoft.com/office/officeart/2005/8/layout/vList3#1"/>
    <dgm:cxn modelId="{D645E5E5-B57E-4098-9748-7A95245F6E73}" type="presParOf" srcId="{0B349893-0D40-4AAC-B31E-55C337D36CDB}" destId="{FC53F30C-8C0D-4146-AFD0-BE3882ECBB22}" srcOrd="6" destOrd="0" presId="urn:microsoft.com/office/officeart/2005/8/layout/vList3#1"/>
    <dgm:cxn modelId="{AE36FEE1-0DE9-425C-BCE8-16097A35F362}" type="presParOf" srcId="{FC53F30C-8C0D-4146-AFD0-BE3882ECBB22}" destId="{1F2DAF44-1F77-4683-B95D-3782B406936B}" srcOrd="0" destOrd="0" presId="urn:microsoft.com/office/officeart/2005/8/layout/vList3#1"/>
    <dgm:cxn modelId="{F7ECE996-7C4D-46DF-85A2-B99F48F5C500}" type="presParOf" srcId="{FC53F30C-8C0D-4146-AFD0-BE3882ECBB22}" destId="{74E22882-6BCA-4E94-A11B-1B35F375ECB4}" srcOrd="1" destOrd="0" presId="urn:microsoft.com/office/officeart/2005/8/layout/vList3#1"/>
    <dgm:cxn modelId="{15B4AC98-A9E0-4E7E-988F-525C056E8E0D}" type="presParOf" srcId="{0B349893-0D40-4AAC-B31E-55C337D36CDB}" destId="{39B16709-A387-479C-BB1E-07C882270627}" srcOrd="7" destOrd="0" presId="urn:microsoft.com/office/officeart/2005/8/layout/vList3#1"/>
    <dgm:cxn modelId="{05D9FEFF-8EDD-4270-83B3-0CEA0846129C}" type="presParOf" srcId="{0B349893-0D40-4AAC-B31E-55C337D36CDB}" destId="{DD5A471E-41AA-4562-A850-C1D380728758}" srcOrd="8" destOrd="0" presId="urn:microsoft.com/office/officeart/2005/8/layout/vList3#1"/>
    <dgm:cxn modelId="{35E0E376-C789-4B2F-AEE9-B34256CAACD8}" type="presParOf" srcId="{DD5A471E-41AA-4562-A850-C1D380728758}" destId="{270DF05D-D1CF-440C-98D1-6603FD155BD5}" srcOrd="0" destOrd="0" presId="urn:microsoft.com/office/officeart/2005/8/layout/vList3#1"/>
    <dgm:cxn modelId="{60398EF0-A39B-4A4F-AC7E-0D708E14DB22}" type="presParOf" srcId="{DD5A471E-41AA-4562-A850-C1D380728758}" destId="{E26118FD-33B2-4258-B819-476117B02AA6}" srcOrd="1" destOrd="0" presId="urn:microsoft.com/office/officeart/2005/8/layout/vList3#1"/>
  </dgm:cxnLst>
  <dgm:bg>
    <a:solidFill>
      <a:schemeClr val="accent2"/>
    </a:solidFill>
  </dgm:bg>
  <dgm:whole>
    <a:ln>
      <a:solidFill>
        <a:schemeClr val="accent2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B5FEE-E43D-4AD6-A783-7D2A30B5AB5A}">
      <dsp:nvSpPr>
        <dsp:cNvPr id="0" name=""/>
        <dsp:cNvSpPr/>
      </dsp:nvSpPr>
      <dsp:spPr>
        <a:xfrm rot="10800000">
          <a:off x="1557832" y="973"/>
          <a:ext cx="5472684" cy="71749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397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4E3B30"/>
              </a:solidFill>
              <a:latin typeface="Times New Roman" pitchFamily="18" charset="0"/>
            </a:rPr>
            <a:t>Критически оценивать партнера.</a:t>
          </a:r>
          <a:r>
            <a:rPr lang="ru-RU" sz="1100" b="1" kern="1200" dirty="0" smtClean="0">
              <a:solidFill>
                <a:srgbClr val="4E3B30"/>
              </a:solidFill>
              <a:latin typeface="Times New Roman" pitchFamily="18" charset="0"/>
            </a:rPr>
            <a:t/>
          </a:r>
          <a:br>
            <a:rPr lang="ru-RU" sz="1100" b="1" kern="1200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kern="1200" dirty="0"/>
        </a:p>
      </dsp:txBody>
      <dsp:txXfrm rot="10800000">
        <a:off x="1737206" y="973"/>
        <a:ext cx="5293310" cy="717498"/>
      </dsp:txXfrm>
    </dsp:sp>
    <dsp:sp modelId="{6E5142A7-8199-48A8-8841-498D65A130B5}">
      <dsp:nvSpPr>
        <dsp:cNvPr id="0" name=""/>
        <dsp:cNvSpPr/>
      </dsp:nvSpPr>
      <dsp:spPr>
        <a:xfrm>
          <a:off x="1199083" y="973"/>
          <a:ext cx="717498" cy="71749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BCD713-E9F2-498A-B205-749F0FE14177}">
      <dsp:nvSpPr>
        <dsp:cNvPr id="0" name=""/>
        <dsp:cNvSpPr/>
      </dsp:nvSpPr>
      <dsp:spPr>
        <a:xfrm rot="10800000">
          <a:off x="1557832" y="932650"/>
          <a:ext cx="5472684" cy="71749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397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4E3B30"/>
              </a:solidFill>
              <a:latin typeface="Times New Roman" pitchFamily="18" charset="0"/>
            </a:rPr>
            <a:t>Приписывать ему негативное поведение                         и нечестные намерения</a:t>
          </a:r>
          <a:r>
            <a:rPr lang="ru-RU" sz="1100" b="1" kern="1200" dirty="0" smtClean="0">
              <a:solidFill>
                <a:srgbClr val="4E3B30"/>
              </a:solidFill>
              <a:latin typeface="Times New Roman" pitchFamily="18" charset="0"/>
            </a:rPr>
            <a:t>.</a:t>
          </a:r>
          <a:br>
            <a:rPr lang="ru-RU" sz="1100" b="1" kern="1200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kern="1200" dirty="0"/>
        </a:p>
      </dsp:txBody>
      <dsp:txXfrm rot="10800000">
        <a:off x="1737206" y="932650"/>
        <a:ext cx="5293310" cy="717498"/>
      </dsp:txXfrm>
    </dsp:sp>
    <dsp:sp modelId="{D8EA8594-8E68-4C88-844C-0521820750B3}">
      <dsp:nvSpPr>
        <dsp:cNvPr id="0" name=""/>
        <dsp:cNvSpPr/>
      </dsp:nvSpPr>
      <dsp:spPr>
        <a:xfrm>
          <a:off x="1199083" y="932650"/>
          <a:ext cx="717498" cy="71749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F2A6AA-75F4-40AD-B738-56A01253A45D}">
      <dsp:nvSpPr>
        <dsp:cNvPr id="0" name=""/>
        <dsp:cNvSpPr/>
      </dsp:nvSpPr>
      <dsp:spPr>
        <a:xfrm rot="10800000">
          <a:off x="1557832" y="1864326"/>
          <a:ext cx="5472684" cy="71749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397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4E3B30"/>
              </a:solidFill>
              <a:latin typeface="Times New Roman" pitchFamily="18" charset="0"/>
            </a:rPr>
            <a:t>Демонстрировать свое превосходство.</a:t>
          </a:r>
          <a:br>
            <a:rPr lang="ru-RU" sz="2000" b="1" kern="1200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2000" kern="1200" dirty="0"/>
        </a:p>
      </dsp:txBody>
      <dsp:txXfrm rot="10800000">
        <a:off x="1737206" y="1864326"/>
        <a:ext cx="5293310" cy="717498"/>
      </dsp:txXfrm>
    </dsp:sp>
    <dsp:sp modelId="{F9D75CE6-D527-41B1-9C84-2B86FAC966EA}">
      <dsp:nvSpPr>
        <dsp:cNvPr id="0" name=""/>
        <dsp:cNvSpPr/>
      </dsp:nvSpPr>
      <dsp:spPr>
        <a:xfrm>
          <a:off x="1199083" y="1864326"/>
          <a:ext cx="717498" cy="717498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E22882-6BCA-4E94-A11B-1B35F375ECB4}">
      <dsp:nvSpPr>
        <dsp:cNvPr id="0" name=""/>
        <dsp:cNvSpPr/>
      </dsp:nvSpPr>
      <dsp:spPr>
        <a:xfrm rot="10800000">
          <a:off x="1557832" y="2796003"/>
          <a:ext cx="5472684" cy="71749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397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4E3B30"/>
              </a:solidFill>
              <a:latin typeface="Times New Roman" pitchFamily="18" charset="0"/>
            </a:rPr>
            <a:t>Игнорировать интересы оппонента.</a:t>
          </a:r>
          <a:r>
            <a:rPr lang="ru-RU" sz="1100" b="1" kern="1200" dirty="0" smtClean="0">
              <a:solidFill>
                <a:srgbClr val="4E3B30"/>
              </a:solidFill>
              <a:latin typeface="Times New Roman" pitchFamily="18" charset="0"/>
            </a:rPr>
            <a:t/>
          </a:r>
          <a:br>
            <a:rPr lang="ru-RU" sz="1100" b="1" kern="1200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kern="1200" dirty="0"/>
        </a:p>
      </dsp:txBody>
      <dsp:txXfrm rot="10800000">
        <a:off x="1737206" y="2796003"/>
        <a:ext cx="5293310" cy="717498"/>
      </dsp:txXfrm>
    </dsp:sp>
    <dsp:sp modelId="{1F2DAF44-1F77-4683-B95D-3782B406936B}">
      <dsp:nvSpPr>
        <dsp:cNvPr id="0" name=""/>
        <dsp:cNvSpPr/>
      </dsp:nvSpPr>
      <dsp:spPr>
        <a:xfrm>
          <a:off x="1199083" y="2796003"/>
          <a:ext cx="717498" cy="717498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118FD-33B2-4258-B819-476117B02AA6}">
      <dsp:nvSpPr>
        <dsp:cNvPr id="0" name=""/>
        <dsp:cNvSpPr/>
      </dsp:nvSpPr>
      <dsp:spPr>
        <a:xfrm rot="10800000">
          <a:off x="1557832" y="3727680"/>
          <a:ext cx="5472684" cy="95766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397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 smtClean="0">
            <a:solidFill>
              <a:srgbClr val="4E3B30"/>
            </a:solidFill>
            <a:latin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4E3B30"/>
              </a:solidFill>
              <a:latin typeface="Times New Roman" pitchFamily="18" charset="0"/>
            </a:rPr>
            <a:t>Рассматривать всю ситуацию                                          со своей стороны (тянуть одеяло на себя).</a:t>
          </a:r>
          <a:br>
            <a:rPr lang="ru-RU" sz="2000" b="1" kern="1200" dirty="0" smtClean="0">
              <a:solidFill>
                <a:srgbClr val="4E3B30"/>
              </a:solidFill>
              <a:latin typeface="Times New Roman" pitchFamily="18" charset="0"/>
            </a:rPr>
          </a:br>
          <a:r>
            <a:rPr lang="ru-RU" sz="1100" b="1" kern="1200" dirty="0" smtClean="0">
              <a:solidFill>
                <a:srgbClr val="4E3B30"/>
              </a:solidFill>
              <a:latin typeface="Times New Roman" pitchFamily="18" charset="0"/>
            </a:rPr>
            <a:t/>
          </a:r>
          <a:br>
            <a:rPr lang="ru-RU" sz="1100" b="1" kern="1200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kern="1200" dirty="0"/>
        </a:p>
      </dsp:txBody>
      <dsp:txXfrm rot="10800000">
        <a:off x="1797248" y="3727680"/>
        <a:ext cx="5233268" cy="957666"/>
      </dsp:txXfrm>
    </dsp:sp>
    <dsp:sp modelId="{270DF05D-D1CF-440C-98D1-6603FD155BD5}">
      <dsp:nvSpPr>
        <dsp:cNvPr id="0" name=""/>
        <dsp:cNvSpPr/>
      </dsp:nvSpPr>
      <dsp:spPr>
        <a:xfrm>
          <a:off x="1199083" y="3847764"/>
          <a:ext cx="717498" cy="717498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B5FEE-E43D-4AD6-A783-7D2A30B5AB5A}">
      <dsp:nvSpPr>
        <dsp:cNvPr id="0" name=""/>
        <dsp:cNvSpPr/>
      </dsp:nvSpPr>
      <dsp:spPr>
        <a:xfrm rot="10800000">
          <a:off x="1571967" y="3665"/>
          <a:ext cx="5472684" cy="7740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29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Уменьшать и принижать заслуги собеседника и его вклад.</a:t>
          </a:r>
          <a:r>
            <a:rPr lang="ru-RU" sz="2000" b="1" kern="1200" dirty="0" smtClean="0">
              <a:solidFill>
                <a:srgbClr val="4E3B30"/>
              </a:solidFill>
              <a:latin typeface="Times New Roman" pitchFamily="18" charset="0"/>
            </a:rPr>
            <a:t/>
          </a:r>
          <a:br>
            <a:rPr lang="ru-RU" sz="2000" b="1" kern="1200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kern="1200" dirty="0"/>
        </a:p>
      </dsp:txBody>
      <dsp:txXfrm rot="10800000">
        <a:off x="1765476" y="3665"/>
        <a:ext cx="5279175" cy="774036"/>
      </dsp:txXfrm>
    </dsp:sp>
    <dsp:sp modelId="{6E5142A7-8199-48A8-8841-498D65A130B5}">
      <dsp:nvSpPr>
        <dsp:cNvPr id="0" name=""/>
        <dsp:cNvSpPr/>
      </dsp:nvSpPr>
      <dsp:spPr>
        <a:xfrm>
          <a:off x="1184948" y="3665"/>
          <a:ext cx="774036" cy="7740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BCD713-E9F2-498A-B205-749F0FE14177}">
      <dsp:nvSpPr>
        <dsp:cNvPr id="0" name=""/>
        <dsp:cNvSpPr/>
      </dsp:nvSpPr>
      <dsp:spPr>
        <a:xfrm rot="10800000">
          <a:off x="1571967" y="1008757"/>
          <a:ext cx="5472684" cy="7740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29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Преувеличивать свои заслуги.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</a:rPr>
            <a:t/>
          </a:r>
          <a:br>
            <a:rPr lang="ru-RU" sz="2000" b="1" kern="1200" dirty="0" smtClean="0">
              <a:solidFill>
                <a:schemeClr val="tx1"/>
              </a:solidFill>
              <a:latin typeface="Times New Roman" pitchFamily="18" charset="0"/>
            </a:rPr>
          </a:br>
          <a:endParaRPr lang="ru-RU" sz="1100" kern="1200" dirty="0"/>
        </a:p>
      </dsp:txBody>
      <dsp:txXfrm rot="10800000">
        <a:off x="1765476" y="1008757"/>
        <a:ext cx="5279175" cy="774036"/>
      </dsp:txXfrm>
    </dsp:sp>
    <dsp:sp modelId="{D8EA8594-8E68-4C88-844C-0521820750B3}">
      <dsp:nvSpPr>
        <dsp:cNvPr id="0" name=""/>
        <dsp:cNvSpPr/>
      </dsp:nvSpPr>
      <dsp:spPr>
        <a:xfrm>
          <a:off x="1184948" y="1008757"/>
          <a:ext cx="774036" cy="77403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F2A6AA-75F4-40AD-B738-56A01253A45D}">
      <dsp:nvSpPr>
        <dsp:cNvPr id="0" name=""/>
        <dsp:cNvSpPr/>
      </dsp:nvSpPr>
      <dsp:spPr>
        <a:xfrm rot="10800000">
          <a:off x="1571967" y="2013849"/>
          <a:ext cx="5472684" cy="7740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29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Нервничать, кричать, оскорблять.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</a:rPr>
            <a:t/>
          </a:r>
          <a:br>
            <a:rPr lang="ru-RU" sz="2000" b="1" kern="1200" dirty="0" smtClean="0">
              <a:solidFill>
                <a:schemeClr val="tx1"/>
              </a:solidFill>
              <a:latin typeface="Times New Roman" pitchFamily="18" charset="0"/>
            </a:rPr>
          </a:br>
          <a:endParaRPr lang="ru-RU" sz="2000" kern="1200" dirty="0"/>
        </a:p>
      </dsp:txBody>
      <dsp:txXfrm rot="10800000">
        <a:off x="1765476" y="2013849"/>
        <a:ext cx="5279175" cy="774036"/>
      </dsp:txXfrm>
    </dsp:sp>
    <dsp:sp modelId="{F9D75CE6-D527-41B1-9C84-2B86FAC966EA}">
      <dsp:nvSpPr>
        <dsp:cNvPr id="0" name=""/>
        <dsp:cNvSpPr/>
      </dsp:nvSpPr>
      <dsp:spPr>
        <a:xfrm>
          <a:off x="1184948" y="2013849"/>
          <a:ext cx="774036" cy="77403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E22882-6BCA-4E94-A11B-1B35F375ECB4}">
      <dsp:nvSpPr>
        <dsp:cNvPr id="0" name=""/>
        <dsp:cNvSpPr/>
      </dsp:nvSpPr>
      <dsp:spPr>
        <a:xfrm rot="10800000">
          <a:off x="1571967" y="3018941"/>
          <a:ext cx="5472684" cy="7740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29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Напоминать об ошибках и промахах собеседника.</a:t>
          </a:r>
          <a:endParaRPr lang="ru-RU" sz="1100" kern="1200" dirty="0"/>
        </a:p>
      </dsp:txBody>
      <dsp:txXfrm rot="10800000">
        <a:off x="1765476" y="3018941"/>
        <a:ext cx="5279175" cy="774036"/>
      </dsp:txXfrm>
    </dsp:sp>
    <dsp:sp modelId="{1F2DAF44-1F77-4683-B95D-3782B406936B}">
      <dsp:nvSpPr>
        <dsp:cNvPr id="0" name=""/>
        <dsp:cNvSpPr/>
      </dsp:nvSpPr>
      <dsp:spPr>
        <a:xfrm>
          <a:off x="1184948" y="3018941"/>
          <a:ext cx="774036" cy="774036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118FD-33B2-4258-B819-476117B02AA6}">
      <dsp:nvSpPr>
        <dsp:cNvPr id="0" name=""/>
        <dsp:cNvSpPr/>
      </dsp:nvSpPr>
      <dsp:spPr>
        <a:xfrm rot="10800000">
          <a:off x="1571967" y="4044166"/>
          <a:ext cx="5472684" cy="7337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29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 smtClean="0">
            <a:solidFill>
              <a:srgbClr val="4E3B30"/>
            </a:solidFill>
            <a:latin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Демонстрировать недовольство партнером и обиду на него.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</a:rPr>
            <a:t/>
          </a:r>
          <a:br>
            <a:rPr lang="ru-RU" sz="2000" b="1" kern="1200" dirty="0" smtClean="0">
              <a:solidFill>
                <a:schemeClr val="tx1"/>
              </a:solidFill>
              <a:latin typeface="Times New Roman" pitchFamily="18" charset="0"/>
            </a:rPr>
          </a:br>
          <a:r>
            <a:rPr lang="ru-RU" sz="2000" b="1" kern="1200" dirty="0" smtClean="0">
              <a:solidFill>
                <a:srgbClr val="4E3B30"/>
              </a:solidFill>
              <a:latin typeface="Times New Roman" pitchFamily="18" charset="0"/>
            </a:rPr>
            <a:t/>
          </a:r>
          <a:br>
            <a:rPr lang="ru-RU" sz="2000" b="1" kern="1200" dirty="0" smtClean="0">
              <a:solidFill>
                <a:srgbClr val="4E3B30"/>
              </a:solidFill>
              <a:latin typeface="Times New Roman" pitchFamily="18" charset="0"/>
            </a:rPr>
          </a:br>
          <a:endParaRPr lang="ru-RU" sz="1100" kern="1200" dirty="0"/>
        </a:p>
      </dsp:txBody>
      <dsp:txXfrm rot="10800000">
        <a:off x="1755410" y="4044166"/>
        <a:ext cx="5289241" cy="733771"/>
      </dsp:txXfrm>
    </dsp:sp>
    <dsp:sp modelId="{270DF05D-D1CF-440C-98D1-6603FD155BD5}">
      <dsp:nvSpPr>
        <dsp:cNvPr id="0" name=""/>
        <dsp:cNvSpPr/>
      </dsp:nvSpPr>
      <dsp:spPr>
        <a:xfrm>
          <a:off x="1184948" y="4024034"/>
          <a:ext cx="774036" cy="774036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BB6D7-072F-4844-B0B1-37D1A18F86A2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361FF-3D7C-4BE3-9DA3-4B1BFCB34C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112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24DE601-88EC-44CD-9520-1E5DC76D0AE6}" type="slidenum">
              <a:rPr lang="ru-RU" altLang="ru-RU" sz="1200" smtClean="0">
                <a:latin typeface="Arial" charset="0"/>
              </a:rPr>
              <a:pPr eaLnBrk="1" hangingPunct="1"/>
              <a:t>2</a:t>
            </a:fld>
            <a:endParaRPr lang="ru-RU" altLang="ru-RU" sz="120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6CC7A20-5022-4DA2-8DA4-346FA28134AB}" type="slidenum">
              <a:rPr lang="ru-RU" altLang="ru-RU" sz="1200" smtClean="0">
                <a:latin typeface="Arial" charset="0"/>
              </a:rPr>
              <a:pPr eaLnBrk="1" hangingPunct="1"/>
              <a:t>3</a:t>
            </a:fld>
            <a:endParaRPr lang="ru-RU" altLang="ru-RU" sz="120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2DFF132-B64E-4538-B114-81A6D0C1B76D}" type="slidenum">
              <a:rPr lang="en-US"/>
              <a:pPr/>
              <a:t>6</a:t>
            </a:fld>
            <a:endParaRPr lang="en-US"/>
          </a:p>
        </p:txBody>
      </p:sp>
      <p:sp>
        <p:nvSpPr>
          <p:cNvPr id="245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458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04800" y="457200"/>
            <a:ext cx="8685213" cy="562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10/23/14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79C7F-DD05-4B2F-B0F8-D393F45B81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5213" cy="8366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10/23/14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237BE-C9CD-4814-A8BF-9FEC484E5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DC4FE-146C-40F9-A5FD-CDF707844E6D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93A97-4C28-4BEC-B9A2-797AB0CC8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5213" cy="172819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Два </a:t>
            </a:r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шага до конфликта»</a:t>
            </a:r>
            <a:b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Учимся предотвращать и разрешать конфликты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Picture 3" descr="C:\Users\иван\Pictures\урок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3143248"/>
            <a:ext cx="3929090" cy="32861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547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5292080" y="3175"/>
            <a:ext cx="3851920" cy="6858000"/>
          </a:xfrm>
          <a:scene3d>
            <a:camera prst="isometricOffAxis2Left"/>
            <a:lightRig rig="threePt" dir="t"/>
          </a:scene3d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u="sng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Конфликт</a:t>
            </a:r>
            <a:br>
              <a:rPr lang="ru-RU" sz="3200" b="1" u="sng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- это столкновение, противоречие, </a:t>
            </a:r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которое </a:t>
            </a:r>
            <a: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рождает враждебность, </a:t>
            </a:r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страх</a:t>
            </a:r>
            <a: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 ненависть </a:t>
            </a:r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между </a:t>
            </a:r>
            <a: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людьми.</a:t>
            </a:r>
            <a:br>
              <a:rPr lang="ru-RU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altLang="ru-RU" sz="2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altLang="ru-RU" sz="2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altLang="ru-RU" sz="2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.</a:t>
            </a:r>
            <a:b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altLang="ru-RU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5364" name="Picture 4" descr="ik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5004048" cy="6237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99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Объект 4"/>
          <p:cNvSpPr>
            <a:spLocks noGrp="1"/>
          </p:cNvSpPr>
          <p:nvPr>
            <p:ph idx="1"/>
          </p:nvPr>
        </p:nvSpPr>
        <p:spPr>
          <a:xfrm>
            <a:off x="4787900" y="273050"/>
            <a:ext cx="4105275" cy="5853113"/>
          </a:xfrm>
          <a:scene3d>
            <a:camera prst="isometricOffAxis1Right"/>
            <a:lightRig rig="threePt" dir="t"/>
          </a:scene3d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2800" b="1" i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Конфликтная ситуация</a:t>
            </a:r>
            <a:r>
              <a:rPr lang="ru-RU" sz="2800" b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— это противоречивые позиции сторон по какому-либо поводу, стремление к противоположным целям, использование различных средств по их достижению, несовпадение интересов, желаний и т.д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364" name="Текст 5"/>
          <p:cNvSpPr>
            <a:spLocks noGrp="1"/>
          </p:cNvSpPr>
          <p:nvPr>
            <p:ph type="body" sz="half" idx="2"/>
          </p:nvPr>
        </p:nvSpPr>
        <p:spPr>
          <a:xfrm>
            <a:off x="539750" y="1557338"/>
            <a:ext cx="3008313" cy="4691062"/>
          </a:xfrm>
        </p:spPr>
        <p:txBody>
          <a:bodyPr/>
          <a:lstStyle/>
          <a:p>
            <a:endParaRPr lang="ru-RU" altLang="ru-RU" sz="2400" b="1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endParaRPr lang="ru-RU" dirty="0">
              <a:latin typeface="+mn-lt"/>
            </a:endParaRPr>
          </a:p>
        </p:txBody>
      </p:sp>
      <p:pic>
        <p:nvPicPr>
          <p:cNvPr id="16389" name="Рисунок 6" descr="http://www.timetolive.ru/images/upload/image/22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45974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3" descr="AG00317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5" y="4797425"/>
            <a:ext cx="145732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02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1536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378453" cy="3888432"/>
          </a:xfrm>
          <a:scene3d>
            <a:camera prst="isometricOffAxis1Righ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Виды </a:t>
            </a:r>
            <a:r>
              <a:rPr lang="ru-RU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конфликтов: </a:t>
            </a: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политические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семейные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(супружеские), юридические,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военные.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Picture 4" descr="AG00317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81128"/>
            <a:ext cx="134937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06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5213" cy="79208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</a:b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Причины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 </a:t>
            </a:r>
            <a:r>
              <a:rPr lang="en-US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конфликтов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ranklin Gothic Book" pitchFamily="34" charset="0"/>
              </a:rPr>
              <a:t>:</a:t>
            </a:r>
            <a:b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ranklin Gothic Book" pitchFamily="34" charset="0"/>
              </a:rPr>
            </a:b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90117"/>
            <a:ext cx="813690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1313">
              <a:spcBef>
                <a:spcPts val="638"/>
              </a:spcBef>
              <a:spcAft>
                <a:spcPts val="1425"/>
              </a:spcAft>
              <a:buClr>
                <a:srgbClr val="F0A22E"/>
              </a:buClr>
              <a:buSzPct val="70000"/>
              <a:buFont typeface="Wingdings 2" pitchFamily="18" charset="2"/>
              <a:buChar char="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sz="2400" b="1" dirty="0">
                <a:solidFill>
                  <a:srgbClr val="4E3B30"/>
                </a:solidFill>
                <a:latin typeface="Times New Roman" pitchFamily="18" charset="0"/>
              </a:rPr>
              <a:t>Противоречия между интересами, взглядами. </a:t>
            </a:r>
          </a:p>
          <a:p>
            <a:pPr marL="342900" indent="-341313">
              <a:spcBef>
                <a:spcPts val="638"/>
              </a:spcBef>
              <a:spcAft>
                <a:spcPts val="1425"/>
              </a:spcAft>
              <a:buClr>
                <a:srgbClr val="F0A22E"/>
              </a:buClr>
              <a:buSzPct val="70000"/>
              <a:buFont typeface="Wingdings 2" pitchFamily="18" charset="2"/>
              <a:buChar char="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sz="2400" b="1" dirty="0">
                <a:solidFill>
                  <a:srgbClr val="4E3B30"/>
                </a:solidFill>
                <a:latin typeface="Times New Roman" pitchFamily="18" charset="0"/>
              </a:rPr>
              <a:t>Противоборство между лидерами, между отдельными группами в коллективе. </a:t>
            </a:r>
          </a:p>
          <a:p>
            <a:pPr marL="342900" indent="-341313">
              <a:spcBef>
                <a:spcPts val="638"/>
              </a:spcBef>
              <a:spcAft>
                <a:spcPts val="1425"/>
              </a:spcAft>
              <a:buClr>
                <a:srgbClr val="F0A22E"/>
              </a:buClr>
              <a:buSzPct val="70000"/>
              <a:buFont typeface="Wingdings 2" pitchFamily="18" charset="2"/>
              <a:buChar char="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sz="2400" b="1" dirty="0">
                <a:solidFill>
                  <a:srgbClr val="4E3B30"/>
                </a:solidFill>
                <a:latin typeface="Times New Roman" pitchFamily="18" charset="0"/>
              </a:rPr>
              <a:t>Особенности темперамента, восприятия, убеждений. </a:t>
            </a:r>
          </a:p>
          <a:p>
            <a:pPr marL="342900" indent="-341313">
              <a:spcBef>
                <a:spcPts val="638"/>
              </a:spcBef>
              <a:spcAft>
                <a:spcPts val="1425"/>
              </a:spcAft>
              <a:buClr>
                <a:srgbClr val="F0A22E"/>
              </a:buClr>
              <a:buSzPct val="70000"/>
              <a:buFont typeface="Wingdings 2" pitchFamily="18" charset="2"/>
              <a:buChar char="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sz="2400" b="1" dirty="0">
                <a:solidFill>
                  <a:srgbClr val="4E3B30"/>
                </a:solidFill>
                <a:latin typeface="Times New Roman" pitchFamily="18" charset="0"/>
              </a:rPr>
              <a:t>Ошибки в общении</a:t>
            </a:r>
          </a:p>
        </p:txBody>
      </p:sp>
      <p:pic>
        <p:nvPicPr>
          <p:cNvPr id="4" name="Picture 4" descr="C:\Users\иван\Pictures\урок\p_10394d4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3857628"/>
            <a:ext cx="3500430" cy="2829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0598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3600" b="1" smtClean="0">
                <a:solidFill>
                  <a:srgbClr val="C00000"/>
                </a:solidFill>
                <a:latin typeface="Times New Roman" pitchFamily="18" charset="0"/>
              </a:rPr>
              <a:t>Результаты конфликтов:</a:t>
            </a:r>
          </a:p>
        </p:txBody>
      </p:sp>
      <p:pic>
        <p:nvPicPr>
          <p:cNvPr id="5122" name="Picture 7" descr="фон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07950" y="1339850"/>
            <a:ext cx="76327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800" b="1">
                <a:solidFill>
                  <a:srgbClr val="4E3B30"/>
                </a:solidFill>
                <a:latin typeface="Times New Roman" pitchFamily="18" charset="0"/>
              </a:rPr>
              <a:t>1) Победа – поражение – одна сторона    удовлетворена, но другая не удовлетворена.</a:t>
            </a:r>
          </a:p>
          <a:p>
            <a:pPr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800" b="1">
                <a:solidFill>
                  <a:srgbClr val="4E3B30"/>
                </a:solidFill>
                <a:latin typeface="Times New Roman" pitchFamily="18" charset="0"/>
              </a:rPr>
              <a:t>2) Поражение – поражение – обе стороны не удовлетворены результатом.</a:t>
            </a:r>
          </a:p>
          <a:p>
            <a:pPr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800" b="1">
                <a:solidFill>
                  <a:srgbClr val="4E3B30"/>
                </a:solidFill>
                <a:latin typeface="Times New Roman" pitchFamily="18" charset="0"/>
              </a:rPr>
              <a:t>3) Победа – победа – обе стороны приходят к согласию.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3286124"/>
            <a:ext cx="3214710" cy="4003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0" dur="1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</a:rPr>
              <a:t>Правила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</a:rPr>
              <a:t>  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</a:rPr>
              <a:t>упр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</a:rPr>
              <a:t>а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</a:rPr>
              <a:t>вления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</a:rPr>
              <a:t>конфликтом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</a:rPr>
              <a:t>: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95536" y="1783373"/>
            <a:ext cx="8594748" cy="4237915"/>
            <a:chOff x="0" y="1847137"/>
            <a:chExt cx="8983334" cy="3291255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1847137"/>
              <a:ext cx="8983334" cy="329125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160666" y="2007803"/>
              <a:ext cx="8822668" cy="29699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 smtClean="0"/>
                <a:t>1) Не прерывайте. Слушайте.</a:t>
              </a:r>
              <a:br>
                <a:rPr lang="ru-RU" sz="2800" kern="1200" dirty="0" smtClean="0"/>
              </a:br>
              <a:r>
                <a:rPr lang="ru-RU" sz="2800" kern="1200" dirty="0" smtClean="0"/>
                <a:t>2) Не делайте предположений.</a:t>
              </a:r>
              <a:br>
                <a:rPr lang="ru-RU" sz="2800" kern="1200" dirty="0" smtClean="0"/>
              </a:br>
              <a:r>
                <a:rPr lang="ru-RU" sz="2800" kern="1200" dirty="0" smtClean="0"/>
                <a:t>3) Не переходите на личности и не оскорбляйте.</a:t>
              </a:r>
              <a:br>
                <a:rPr lang="ru-RU" sz="2800" kern="1200" dirty="0" smtClean="0"/>
              </a:br>
              <a:r>
                <a:rPr lang="ru-RU" sz="2800" kern="1200" dirty="0" smtClean="0"/>
                <a:t>4) По-настоящему работайте над решением проблемы. Предлагайте множество решений конфликта, пока не достигните соглашения, которое устроит вас обоих.</a:t>
              </a:r>
              <a:br>
                <a:rPr lang="ru-RU" sz="2800" kern="1200" dirty="0" smtClean="0"/>
              </a:br>
              <a:r>
                <a:rPr lang="ru-RU" sz="2800" kern="1200" dirty="0" smtClean="0"/>
                <a:t>5) Закончите на позитивной ноте.</a:t>
              </a:r>
              <a:br>
                <a:rPr lang="ru-RU" sz="2800" kern="1200" dirty="0" smtClean="0"/>
              </a:br>
              <a:endParaRPr lang="ru-RU" sz="2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4685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84976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</a:rPr>
              <a:t>10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sz="3600" b="1" dirty="0" smtClean="0">
                <a:latin typeface="Times New Roman" pitchFamily="18" charset="0"/>
              </a:rPr>
              <a:t>«нельзя»</a:t>
            </a:r>
            <a:r>
              <a:rPr lang="ru-RU" sz="3600" b="1" dirty="0" smtClean="0">
                <a:latin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</a:rPr>
              <a:t>в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</a:rPr>
              <a:t>конфликтной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 ситуации: </a:t>
            </a:r>
            <a:endParaRPr lang="ru-RU" sz="3600" dirty="0"/>
          </a:p>
        </p:txBody>
      </p:sp>
      <p:graphicFrame>
        <p:nvGraphicFramePr>
          <p:cNvPr id="3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1431669"/>
              </p:ext>
            </p:extLst>
          </p:nvPr>
        </p:nvGraphicFramePr>
        <p:xfrm>
          <a:off x="457200" y="1600200"/>
          <a:ext cx="8229600" cy="468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019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84976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</a:rPr>
              <a:t>10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sz="3600" b="1" dirty="0" smtClean="0">
                <a:latin typeface="Times New Roman" pitchFamily="18" charset="0"/>
              </a:rPr>
              <a:t>«нельзя»</a:t>
            </a:r>
            <a:r>
              <a:rPr lang="ru-RU" sz="3600" b="1" dirty="0" smtClean="0">
                <a:latin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</a:rPr>
              <a:t>в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</a:rPr>
              <a:t>конфликтной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 ситуации: </a:t>
            </a:r>
            <a:endParaRPr lang="ru-RU" sz="3600" dirty="0"/>
          </a:p>
        </p:txBody>
      </p:sp>
      <p:graphicFrame>
        <p:nvGraphicFramePr>
          <p:cNvPr id="3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2863578"/>
              </p:ext>
            </p:extLst>
          </p:nvPr>
        </p:nvGraphicFramePr>
        <p:xfrm>
          <a:off x="457200" y="1484784"/>
          <a:ext cx="8229600" cy="4801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947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304800" y="457200"/>
            <a:ext cx="8731696" cy="6284168"/>
          </a:xfrm>
          <a:ln>
            <a:solidFill>
              <a:schemeClr val="accent4"/>
            </a:solidFill>
          </a:ln>
        </p:spPr>
        <p:txBody>
          <a:bodyPr/>
          <a:lstStyle/>
          <a:p>
            <a:pPr algn="ctr">
              <a:buClr>
                <a:srgbClr val="000000"/>
              </a:buClr>
              <a:buSzPct val="10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</a:rPr>
              <a:t>Факторы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</a:rPr>
              <a:t>  </a:t>
            </a: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</a:rPr>
              <a:t>бесконфликтного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</a:rPr>
              <a:t> </a:t>
            </a:r>
            <a:endParaRPr lang="ru-RU" b="1" dirty="0">
              <a:solidFill>
                <a:srgbClr val="7030A0"/>
              </a:solidFill>
              <a:latin typeface="Times New Roman" pitchFamily="18" charset="0"/>
            </a:endParaRPr>
          </a:p>
          <a:p>
            <a:pPr algn="ctr">
              <a:buClr>
                <a:srgbClr val="000000"/>
              </a:buClr>
              <a:buSzPct val="10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</a:rPr>
              <a:t>общения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</a:rPr>
              <a:t>: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</a:endParaRPr>
          </a:p>
          <a:p>
            <a:pPr>
              <a:buClr>
                <a:srgbClr val="000000"/>
              </a:buClr>
              <a:buSzPct val="10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>
              <a:buClr>
                <a:srgbClr val="000000"/>
              </a:buClr>
              <a:buSzPct val="10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>
              <a:solidFill>
                <a:srgbClr val="C00000"/>
              </a:solidFill>
              <a:latin typeface="Times New Roman" pitchFamily="18" charset="0"/>
            </a:endParaRPr>
          </a:p>
          <a:p>
            <a:pPr>
              <a:buClr>
                <a:srgbClr val="000000"/>
              </a:buClr>
              <a:buSzPct val="10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algn="ctr">
              <a:buClr>
                <a:srgbClr val="000000"/>
              </a:buClr>
              <a:buSzPct val="10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>
              <a:solidFill>
                <a:srgbClr val="C00000"/>
              </a:solidFill>
              <a:latin typeface="Times New Roman" pitchFamily="18" charset="0"/>
            </a:endParaRPr>
          </a:p>
          <a:p>
            <a:pPr algn="ctr">
              <a:buClr>
                <a:srgbClr val="000000"/>
              </a:buClr>
              <a:buSzPct val="10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b="1" dirty="0">
              <a:solidFill>
                <a:srgbClr val="C00000"/>
              </a:solidFill>
              <a:latin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" name="Picture 2" descr="C:\Users\иван\Pictures\урок\SI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2135" y="2708920"/>
            <a:ext cx="3850345" cy="3816424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8750" y="981075"/>
            <a:ext cx="5780088" cy="3627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scene3d>
            <a:camera prst="isometricOffAxis2Left"/>
            <a:lightRig rig="threePt" dir="t"/>
          </a:scene3d>
        </p:spPr>
        <p:txBody>
          <a:bodyPr lIns="90000" tIns="45000" rIns="90000" bIns="4500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US" sz="3600" dirty="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800" dirty="0">
                <a:solidFill>
                  <a:srgbClr val="4E3B30"/>
                </a:solidFill>
                <a:latin typeface="Times New Roman" pitchFamily="18" charset="0"/>
              </a:rPr>
              <a:t>* </a:t>
            </a:r>
            <a:r>
              <a:rPr lang="en-US" sz="2800" b="1" dirty="0" err="1">
                <a:solidFill>
                  <a:srgbClr val="4E3B30"/>
                </a:solidFill>
                <a:latin typeface="Times New Roman" pitchFamily="18" charset="0"/>
              </a:rPr>
              <a:t>Улыбка</a:t>
            </a: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* </a:t>
            </a:r>
            <a:r>
              <a:rPr lang="en-US" sz="2800" b="1" dirty="0" err="1">
                <a:solidFill>
                  <a:srgbClr val="4E3B30"/>
                </a:solidFill>
                <a:latin typeface="Times New Roman" pitchFamily="18" charset="0"/>
              </a:rPr>
              <a:t>Доброжелательный</a:t>
            </a: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rgbClr val="4E3B30"/>
                </a:solidFill>
                <a:latin typeface="Times New Roman" pitchFamily="18" charset="0"/>
              </a:rPr>
              <a:t>тон</a:t>
            </a: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* </a:t>
            </a:r>
            <a:r>
              <a:rPr lang="en-US" sz="2800" b="1" dirty="0" err="1">
                <a:solidFill>
                  <a:srgbClr val="4E3B30"/>
                </a:solidFill>
                <a:latin typeface="Times New Roman" pitchFamily="18" charset="0"/>
              </a:rPr>
              <a:t>Вежливость</a:t>
            </a: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* </a:t>
            </a:r>
            <a:r>
              <a:rPr lang="en-US" sz="2800" b="1" dirty="0" err="1">
                <a:solidFill>
                  <a:srgbClr val="4E3B30"/>
                </a:solidFill>
                <a:latin typeface="Times New Roman" pitchFamily="18" charset="0"/>
              </a:rPr>
              <a:t>Нейтральность</a:t>
            </a: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rgbClr val="4E3B30"/>
                </a:solidFill>
                <a:latin typeface="Times New Roman" pitchFamily="18" charset="0"/>
              </a:rPr>
              <a:t>речи</a:t>
            </a: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* </a:t>
            </a:r>
            <a:r>
              <a:rPr lang="en-US" sz="2800" b="1" dirty="0" err="1">
                <a:solidFill>
                  <a:srgbClr val="4E3B30"/>
                </a:solidFill>
                <a:latin typeface="Times New Roman" pitchFamily="18" charset="0"/>
              </a:rPr>
              <a:t>Приветливость</a:t>
            </a: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* </a:t>
            </a:r>
            <a:r>
              <a:rPr lang="en-US" sz="2800" b="1" dirty="0" err="1">
                <a:solidFill>
                  <a:srgbClr val="4E3B30"/>
                </a:solidFill>
                <a:latin typeface="Times New Roman" pitchFamily="18" charset="0"/>
              </a:rPr>
              <a:t>Заинтересованность</a:t>
            </a: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* </a:t>
            </a:r>
            <a:r>
              <a:rPr lang="en-US" sz="2800" b="1" dirty="0" err="1">
                <a:solidFill>
                  <a:srgbClr val="4E3B30"/>
                </a:solidFill>
                <a:latin typeface="Times New Roman" pitchFamily="18" charset="0"/>
              </a:rPr>
              <a:t>Непринуждённость</a:t>
            </a: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rgbClr val="4E3B30"/>
                </a:solidFill>
                <a:latin typeface="Times New Roman" pitchFamily="18" charset="0"/>
              </a:rPr>
              <a:t>жестов</a:t>
            </a:r>
            <a:r>
              <a:rPr lang="en-US" sz="2800" b="1" dirty="0">
                <a:solidFill>
                  <a:srgbClr val="4E3B30"/>
                </a:solidFill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576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scene3d>
            <a:camera prst="perspectiveRelaxedModerately"/>
            <a:lightRig rig="threePt" dir="t"/>
          </a:scene3d>
        </p:spPr>
        <p:txBody>
          <a:bodyPr>
            <a:normAutofit fontScale="90000"/>
          </a:bodyPr>
          <a:lstStyle/>
          <a:p>
            <a:r>
              <a:rPr lang="ru-RU" dirty="0" smtClean="0"/>
              <a:t>Пожелания и памятка для учащихся: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ru-RU" dirty="0"/>
              <a:t>1. Чтобы контролировать ситуацию, надо оставаться спокойным.</a:t>
            </a:r>
          </a:p>
          <a:p>
            <a:r>
              <a:rPr lang="ru-RU" dirty="0"/>
              <a:t>2. В споре умей выслушивать собеседника до конца.</a:t>
            </a:r>
          </a:p>
          <a:p>
            <a:r>
              <a:rPr lang="ru-RU" dirty="0"/>
              <a:t>3. Уважай чувства других людей.</a:t>
            </a:r>
          </a:p>
          <a:p>
            <a:r>
              <a:rPr lang="ru-RU" dirty="0"/>
              <a:t>4. Любую проблему можно решить.</a:t>
            </a:r>
          </a:p>
          <a:p>
            <a:r>
              <a:rPr lang="ru-RU" dirty="0"/>
              <a:t>5. Будь внимателен к людям, с которыми общаешься.</a:t>
            </a:r>
          </a:p>
          <a:p>
            <a:r>
              <a:rPr lang="ru-RU" dirty="0"/>
              <a:t>6. Не сердись, улыбнись.</a:t>
            </a:r>
          </a:p>
          <a:p>
            <a:r>
              <a:rPr lang="ru-RU" dirty="0"/>
              <a:t>7. Начни свой день с улыбки.</a:t>
            </a:r>
          </a:p>
          <a:p>
            <a:r>
              <a:rPr lang="ru-RU" dirty="0"/>
              <a:t>8. Будь уверен в себе.</a:t>
            </a:r>
          </a:p>
          <a:p>
            <a:r>
              <a:rPr lang="ru-RU" dirty="0"/>
              <a:t>9. Раскрой своё сердце, и мир раскроет свои объятья.</a:t>
            </a:r>
          </a:p>
          <a:p>
            <a:r>
              <a:rPr lang="ru-RU" dirty="0"/>
              <a:t>10. Будь обаятелен и добр.</a:t>
            </a:r>
          </a:p>
          <a:p>
            <a:r>
              <a:rPr lang="ru-RU" dirty="0"/>
              <a:t>11.Извинись, если ты не прав. </a:t>
            </a:r>
          </a:p>
          <a:p>
            <a:r>
              <a:rPr lang="ru-RU" dirty="0"/>
              <a:t>12. Взгляни на обидчика – может, ему просто нужна твоя помощь.</a:t>
            </a:r>
          </a:p>
          <a:p>
            <a:r>
              <a:rPr lang="ru-RU" dirty="0"/>
              <a:t>13. Не забывай выражать свою благодарность.</a:t>
            </a:r>
          </a:p>
          <a:p>
            <a:r>
              <a:rPr lang="ru-RU" dirty="0"/>
              <a:t>14. Выполняй свои обещания.</a:t>
            </a:r>
          </a:p>
          <a:p>
            <a:r>
              <a:rPr lang="ru-RU" dirty="0"/>
              <a:t>15. Не критикуй постоянно других.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012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Старинная </a:t>
            </a:r>
            <a:r>
              <a:rPr lang="ru-RU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народная </a:t>
            </a: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мудрость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4000" i="1" dirty="0" smtClean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Прежде </a:t>
            </a:r>
            <a:r>
              <a:rPr lang="ru-RU" sz="4000" i="1" dirty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чем сказать – </a:t>
            </a:r>
            <a:endParaRPr lang="ru-RU" sz="4000" i="1" dirty="0" smtClean="0">
              <a:solidFill>
                <a:schemeClr val="accent1"/>
              </a:solidFill>
              <a:latin typeface="Gungsuh" pitchFamily="18" charset="-127"/>
              <a:ea typeface="Gungsuh" pitchFamily="18" charset="-127"/>
            </a:endParaRPr>
          </a:p>
          <a:p>
            <a:pPr marL="0" indent="0" algn="just">
              <a:buNone/>
            </a:pPr>
            <a:r>
              <a:rPr lang="ru-RU" sz="4000" i="1" dirty="0" smtClean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                </a:t>
            </a:r>
            <a:r>
              <a:rPr lang="ru-RU" sz="4000" i="1" dirty="0" smtClean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посчитай </a:t>
            </a:r>
            <a:r>
              <a:rPr lang="ru-RU" sz="4000" i="1" dirty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до десяти,</a:t>
            </a:r>
            <a:br>
              <a:rPr lang="ru-RU" sz="4000" i="1" dirty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</a:br>
            <a:r>
              <a:rPr lang="ru-RU" sz="4000" i="1" dirty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Прежде чем </a:t>
            </a:r>
            <a:r>
              <a:rPr lang="ru-RU" sz="4000" i="1" dirty="0" smtClean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обидеть </a:t>
            </a:r>
            <a:r>
              <a:rPr lang="ru-RU" sz="4000" i="1" dirty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– </a:t>
            </a:r>
            <a:endParaRPr lang="ru-RU" sz="4000" i="1" dirty="0" smtClean="0">
              <a:solidFill>
                <a:schemeClr val="accent1"/>
              </a:solidFill>
              <a:latin typeface="Gungsuh" pitchFamily="18" charset="-127"/>
              <a:ea typeface="Gungsuh" pitchFamily="18" charset="-127"/>
            </a:endParaRPr>
          </a:p>
          <a:p>
            <a:pPr marL="0" indent="0" algn="just">
              <a:buNone/>
            </a:pPr>
            <a:r>
              <a:rPr lang="ru-RU" sz="4000" i="1" dirty="0" smtClean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                </a:t>
            </a:r>
            <a:r>
              <a:rPr lang="ru-RU" sz="4000" i="1" dirty="0" smtClean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посчитай </a:t>
            </a:r>
            <a:r>
              <a:rPr lang="ru-RU" sz="4000" i="1" dirty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до ста,</a:t>
            </a:r>
            <a:br>
              <a:rPr lang="ru-RU" sz="4000" i="1" dirty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</a:br>
            <a:r>
              <a:rPr lang="ru-RU" sz="4000" i="1" dirty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Прежде чем ударить – </a:t>
            </a:r>
            <a:endParaRPr lang="ru-RU" sz="4000" i="1" dirty="0" smtClean="0">
              <a:solidFill>
                <a:schemeClr val="accent1"/>
              </a:solidFill>
              <a:latin typeface="Gungsuh" pitchFamily="18" charset="-127"/>
              <a:ea typeface="Gungsuh" pitchFamily="18" charset="-127"/>
            </a:endParaRPr>
          </a:p>
          <a:p>
            <a:pPr marL="0" indent="0" algn="just">
              <a:buNone/>
            </a:pPr>
            <a:r>
              <a:rPr lang="ru-RU" sz="4000" i="1" dirty="0" smtClean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                </a:t>
            </a:r>
            <a:r>
              <a:rPr lang="ru-RU" sz="4000" i="1" dirty="0" smtClean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посчитай </a:t>
            </a:r>
            <a:r>
              <a:rPr lang="ru-RU" sz="4000" i="1" dirty="0">
                <a:solidFill>
                  <a:schemeClr val="accent1"/>
                </a:solidFill>
                <a:latin typeface="Gungsuh" pitchFamily="18" charset="-127"/>
                <a:ea typeface="Gungsuh" pitchFamily="18" charset="-127"/>
              </a:rPr>
              <a:t>до тысячи.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023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852936"/>
            <a:ext cx="5715040" cy="324036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374</Words>
  <Application>Microsoft Office PowerPoint</Application>
  <PresentationFormat>Экран (4:3)</PresentationFormat>
  <Paragraphs>69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«Два шага до конфликта» Учимся предотвращать и разрешать конфликты </vt:lpstr>
      <vt:lpstr>Конфликт  - это столкновение, противоречие,  которое рождает враждебность,  страх, ненависть  между людьми.   . </vt:lpstr>
      <vt:lpstr>Презентация PowerPoint</vt:lpstr>
      <vt:lpstr>    Виды конфликтов:  политические,  семейные (супружеские), юридические,  военные.   </vt:lpstr>
      <vt:lpstr> Причины конфликтов: </vt:lpstr>
      <vt:lpstr>Результаты конфликтов:</vt:lpstr>
      <vt:lpstr> Правила  управления конфликтом:</vt:lpstr>
      <vt:lpstr>10 «нельзя» в конфликтной ситуации: </vt:lpstr>
      <vt:lpstr>10 «нельзя» в конфликтной ситуации: </vt:lpstr>
      <vt:lpstr>Презентация PowerPoint</vt:lpstr>
      <vt:lpstr>Пожелания и памятка для учащихся:</vt:lpstr>
      <vt:lpstr>Старинная  народная мудрость</vt:lpstr>
      <vt:lpstr>Презентация PowerPoint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иван</dc:creator>
  <cp:lastModifiedBy>УКП</cp:lastModifiedBy>
  <cp:revision>38</cp:revision>
  <dcterms:created xsi:type="dcterms:W3CDTF">2014-12-19T04:26:03Z</dcterms:created>
  <dcterms:modified xsi:type="dcterms:W3CDTF">2018-02-14T14:16:41Z</dcterms:modified>
</cp:coreProperties>
</file>